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9" r:id="rId1"/>
  </p:sldMasterIdLst>
  <p:sldIdLst>
    <p:sldId id="269" r:id="rId2"/>
    <p:sldId id="270" r:id="rId3"/>
    <p:sldId id="266" r:id="rId4"/>
    <p:sldId id="272" r:id="rId5"/>
    <p:sldId id="273" r:id="rId6"/>
    <p:sldId id="274" r:id="rId7"/>
    <p:sldId id="27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3FEFCB-ED15-4684-9F51-65A6BF6C8039}" v="11" dt="2022-12-06T13:18:41.7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ubaker Khan" userId="bc09276aef483c0e" providerId="LiveId" clId="{A03FEFCB-ED15-4684-9F51-65A6BF6C8039}"/>
    <pc:docChg chg="undo redo custSel addSld delSld modSld">
      <pc:chgData name="Abubaker Khan" userId="bc09276aef483c0e" providerId="LiveId" clId="{A03FEFCB-ED15-4684-9F51-65A6BF6C8039}" dt="2022-12-06T13:38:57.073" v="3855" actId="20577"/>
      <pc:docMkLst>
        <pc:docMk/>
      </pc:docMkLst>
      <pc:sldChg chg="del">
        <pc:chgData name="Abubaker Khan" userId="bc09276aef483c0e" providerId="LiveId" clId="{A03FEFCB-ED15-4684-9F51-65A6BF6C8039}" dt="2022-12-06T01:17:15.997" v="0" actId="2696"/>
        <pc:sldMkLst>
          <pc:docMk/>
          <pc:sldMk cId="843660962" sldId="256"/>
        </pc:sldMkLst>
      </pc:sldChg>
      <pc:sldChg chg="del">
        <pc:chgData name="Abubaker Khan" userId="bc09276aef483c0e" providerId="LiveId" clId="{A03FEFCB-ED15-4684-9F51-65A6BF6C8039}" dt="2022-12-06T01:31:33.002" v="675" actId="2696"/>
        <pc:sldMkLst>
          <pc:docMk/>
          <pc:sldMk cId="2088260143" sldId="257"/>
        </pc:sldMkLst>
      </pc:sldChg>
      <pc:sldChg chg="del">
        <pc:chgData name="Abubaker Khan" userId="bc09276aef483c0e" providerId="LiveId" clId="{A03FEFCB-ED15-4684-9F51-65A6BF6C8039}" dt="2022-12-06T01:41:00.237" v="1199" actId="47"/>
        <pc:sldMkLst>
          <pc:docMk/>
          <pc:sldMk cId="229999141" sldId="258"/>
        </pc:sldMkLst>
      </pc:sldChg>
      <pc:sldChg chg="del">
        <pc:chgData name="Abubaker Khan" userId="bc09276aef483c0e" providerId="LiveId" clId="{A03FEFCB-ED15-4684-9F51-65A6BF6C8039}" dt="2022-12-06T02:54:27.347" v="2235" actId="2696"/>
        <pc:sldMkLst>
          <pc:docMk/>
          <pc:sldMk cId="3584375362" sldId="259"/>
        </pc:sldMkLst>
      </pc:sldChg>
      <pc:sldChg chg="del">
        <pc:chgData name="Abubaker Khan" userId="bc09276aef483c0e" providerId="LiveId" clId="{A03FEFCB-ED15-4684-9F51-65A6BF6C8039}" dt="2022-12-06T03:01:49.171" v="2769" actId="2696"/>
        <pc:sldMkLst>
          <pc:docMk/>
          <pc:sldMk cId="1555335703" sldId="260"/>
        </pc:sldMkLst>
      </pc:sldChg>
      <pc:sldChg chg="del">
        <pc:chgData name="Abubaker Khan" userId="bc09276aef483c0e" providerId="LiveId" clId="{A03FEFCB-ED15-4684-9F51-65A6BF6C8039}" dt="2022-12-06T13:18:23.937" v="3154" actId="2696"/>
        <pc:sldMkLst>
          <pc:docMk/>
          <pc:sldMk cId="2801148357" sldId="261"/>
        </pc:sldMkLst>
      </pc:sldChg>
      <pc:sldChg chg="del">
        <pc:chgData name="Abubaker Khan" userId="bc09276aef483c0e" providerId="LiveId" clId="{A03FEFCB-ED15-4684-9F51-65A6BF6C8039}" dt="2022-12-06T13:18:45.953" v="3156" actId="2696"/>
        <pc:sldMkLst>
          <pc:docMk/>
          <pc:sldMk cId="3403645819" sldId="262"/>
        </pc:sldMkLst>
      </pc:sldChg>
      <pc:sldChg chg="addSp delSp modSp add mod">
        <pc:chgData name="Abubaker Khan" userId="bc09276aef483c0e" providerId="LiveId" clId="{A03FEFCB-ED15-4684-9F51-65A6BF6C8039}" dt="2022-12-06T01:40:53.197" v="1198" actId="1076"/>
        <pc:sldMkLst>
          <pc:docMk/>
          <pc:sldMk cId="0" sldId="266"/>
        </pc:sldMkLst>
        <pc:spChg chg="add del mod">
          <ac:chgData name="Abubaker Khan" userId="bc09276aef483c0e" providerId="LiveId" clId="{A03FEFCB-ED15-4684-9F51-65A6BF6C8039}" dt="2022-12-06T01:33:36.296" v="692" actId="478"/>
          <ac:spMkLst>
            <pc:docMk/>
            <pc:sldMk cId="0" sldId="266"/>
            <ac:spMk id="3" creationId="{877BA263-83FB-B39A-8031-7E4DC2DD1221}"/>
          </ac:spMkLst>
        </pc:spChg>
        <pc:spChg chg="add del mod">
          <ac:chgData name="Abubaker Khan" userId="bc09276aef483c0e" providerId="LiveId" clId="{A03FEFCB-ED15-4684-9F51-65A6BF6C8039}" dt="2022-12-06T01:33:36.296" v="692" actId="478"/>
          <ac:spMkLst>
            <pc:docMk/>
            <pc:sldMk cId="0" sldId="266"/>
            <ac:spMk id="5" creationId="{473FDDD9-BBC9-939F-AD98-82E21A148EC0}"/>
          </ac:spMkLst>
        </pc:spChg>
        <pc:spChg chg="add del mod">
          <ac:chgData name="Abubaker Khan" userId="bc09276aef483c0e" providerId="LiveId" clId="{A03FEFCB-ED15-4684-9F51-65A6BF6C8039}" dt="2022-12-06T01:33:36.296" v="692" actId="478"/>
          <ac:spMkLst>
            <pc:docMk/>
            <pc:sldMk cId="0" sldId="266"/>
            <ac:spMk id="7" creationId="{7B501AE0-1720-6DC9-67DC-248B3BB06125}"/>
          </ac:spMkLst>
        </pc:spChg>
        <pc:spChg chg="add del mod">
          <ac:chgData name="Abubaker Khan" userId="bc09276aef483c0e" providerId="LiveId" clId="{A03FEFCB-ED15-4684-9F51-65A6BF6C8039}" dt="2022-12-06T01:33:36.296" v="692" actId="478"/>
          <ac:spMkLst>
            <pc:docMk/>
            <pc:sldMk cId="0" sldId="266"/>
            <ac:spMk id="9" creationId="{F0E8BC85-E1EB-84D7-3AE1-56943D9E69D0}"/>
          </ac:spMkLst>
        </pc:spChg>
        <pc:spChg chg="add del mod">
          <ac:chgData name="Abubaker Khan" userId="bc09276aef483c0e" providerId="LiveId" clId="{A03FEFCB-ED15-4684-9F51-65A6BF6C8039}" dt="2022-12-06T01:33:36.296" v="692" actId="478"/>
          <ac:spMkLst>
            <pc:docMk/>
            <pc:sldMk cId="0" sldId="266"/>
            <ac:spMk id="11" creationId="{FBF28615-BBFB-3158-4831-A0EE74238443}"/>
          </ac:spMkLst>
        </pc:spChg>
        <pc:spChg chg="add del mod">
          <ac:chgData name="Abubaker Khan" userId="bc09276aef483c0e" providerId="LiveId" clId="{A03FEFCB-ED15-4684-9F51-65A6BF6C8039}" dt="2022-12-06T01:33:36.296" v="692" actId="478"/>
          <ac:spMkLst>
            <pc:docMk/>
            <pc:sldMk cId="0" sldId="266"/>
            <ac:spMk id="13" creationId="{89F9919C-6A59-F64B-483E-CF98CC29EF46}"/>
          </ac:spMkLst>
        </pc:spChg>
        <pc:spChg chg="add del mod">
          <ac:chgData name="Abubaker Khan" userId="bc09276aef483c0e" providerId="LiveId" clId="{A03FEFCB-ED15-4684-9F51-65A6BF6C8039}" dt="2022-12-06T01:34:53.062" v="740"/>
          <ac:spMkLst>
            <pc:docMk/>
            <pc:sldMk cId="0" sldId="266"/>
            <ac:spMk id="14" creationId="{5723607B-584E-6E50-F6B4-A6AE32A93F17}"/>
          </ac:spMkLst>
        </pc:spChg>
        <pc:spChg chg="add del mod">
          <ac:chgData name="Abubaker Khan" userId="bc09276aef483c0e" providerId="LiveId" clId="{A03FEFCB-ED15-4684-9F51-65A6BF6C8039}" dt="2022-12-06T01:35:09.663" v="743"/>
          <ac:spMkLst>
            <pc:docMk/>
            <pc:sldMk cId="0" sldId="266"/>
            <ac:spMk id="15" creationId="{16942F6A-7A7D-0879-488E-BCAB1A8156FA}"/>
          </ac:spMkLst>
        </pc:spChg>
        <pc:spChg chg="add mod">
          <ac:chgData name="Abubaker Khan" userId="bc09276aef483c0e" providerId="LiveId" clId="{A03FEFCB-ED15-4684-9F51-65A6BF6C8039}" dt="2022-12-06T01:40:53.197" v="1198" actId="1076"/>
          <ac:spMkLst>
            <pc:docMk/>
            <pc:sldMk cId="0" sldId="266"/>
            <ac:spMk id="16" creationId="{DE56A96F-C270-6DDE-F66B-3932F52D9085}"/>
          </ac:spMkLst>
        </pc:spChg>
        <pc:spChg chg="mod">
          <ac:chgData name="Abubaker Khan" userId="bc09276aef483c0e" providerId="LiveId" clId="{A03FEFCB-ED15-4684-9F51-65A6BF6C8039}" dt="2022-12-06T01:33:08.676" v="682" actId="27636"/>
          <ac:spMkLst>
            <pc:docMk/>
            <pc:sldMk cId="0" sldId="266"/>
            <ac:spMk id="576" creationId="{00000000-0000-0000-0000-000000000000}"/>
          </ac:spMkLst>
        </pc:spChg>
        <pc:spChg chg="mod">
          <ac:chgData name="Abubaker Khan" userId="bc09276aef483c0e" providerId="LiveId" clId="{A03FEFCB-ED15-4684-9F51-65A6BF6C8039}" dt="2022-12-06T01:34:28.783" v="727" actId="403"/>
          <ac:spMkLst>
            <pc:docMk/>
            <pc:sldMk cId="0" sldId="266"/>
            <ac:spMk id="578" creationId="{00000000-0000-0000-0000-000000000000}"/>
          </ac:spMkLst>
        </pc:spChg>
        <pc:spChg chg="del mod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81" creationId="{00000000-0000-0000-0000-000000000000}"/>
          </ac:spMkLst>
        </pc:spChg>
        <pc:spChg chg="del mod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82" creationId="{00000000-0000-0000-0000-000000000000}"/>
          </ac:spMkLst>
        </pc:spChg>
        <pc:spChg chg="del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83" creationId="{00000000-0000-0000-0000-000000000000}"/>
          </ac:spMkLst>
        </pc:spChg>
        <pc:spChg chg="del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84" creationId="{00000000-0000-0000-0000-000000000000}"/>
          </ac:spMkLst>
        </pc:spChg>
        <pc:spChg chg="del mod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85" creationId="{00000000-0000-0000-0000-000000000000}"/>
          </ac:spMkLst>
        </pc:spChg>
        <pc:spChg chg="del mod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86" creationId="{00000000-0000-0000-0000-000000000000}"/>
          </ac:spMkLst>
        </pc:spChg>
        <pc:spChg chg="del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87" creationId="{00000000-0000-0000-0000-000000000000}"/>
          </ac:spMkLst>
        </pc:spChg>
        <pc:spChg chg="del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88" creationId="{00000000-0000-0000-0000-000000000000}"/>
          </ac:spMkLst>
        </pc:spChg>
        <pc:spChg chg="del mod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89" creationId="{00000000-0000-0000-0000-000000000000}"/>
          </ac:spMkLst>
        </pc:spChg>
        <pc:spChg chg="del mod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90" creationId="{00000000-0000-0000-0000-000000000000}"/>
          </ac:spMkLst>
        </pc:spChg>
        <pc:spChg chg="del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91" creationId="{00000000-0000-0000-0000-000000000000}"/>
          </ac:spMkLst>
        </pc:spChg>
        <pc:spChg chg="del">
          <ac:chgData name="Abubaker Khan" userId="bc09276aef483c0e" providerId="LiveId" clId="{A03FEFCB-ED15-4684-9F51-65A6BF6C8039}" dt="2022-12-06T01:33:32.352" v="691" actId="478"/>
          <ac:spMkLst>
            <pc:docMk/>
            <pc:sldMk cId="0" sldId="266"/>
            <ac:spMk id="592" creationId="{00000000-0000-0000-0000-000000000000}"/>
          </ac:spMkLst>
        </pc:spChg>
        <pc:picChg chg="mod">
          <ac:chgData name="Abubaker Khan" userId="bc09276aef483c0e" providerId="LiveId" clId="{A03FEFCB-ED15-4684-9F51-65A6BF6C8039}" dt="2022-12-06T01:33:25.261" v="690" actId="14100"/>
          <ac:picMkLst>
            <pc:docMk/>
            <pc:sldMk cId="0" sldId="266"/>
            <ac:picMk id="579" creationId="{00000000-0000-0000-0000-000000000000}"/>
          </ac:picMkLst>
        </pc:picChg>
        <pc:picChg chg="mod">
          <ac:chgData name="Abubaker Khan" userId="bc09276aef483c0e" providerId="LiveId" clId="{A03FEFCB-ED15-4684-9F51-65A6BF6C8039}" dt="2022-12-06T01:33:17.783" v="687" actId="1076"/>
          <ac:picMkLst>
            <pc:docMk/>
            <pc:sldMk cId="0" sldId="266"/>
            <ac:picMk id="580" creationId="{00000000-0000-0000-0000-000000000000}"/>
          </ac:picMkLst>
        </pc:picChg>
      </pc:sldChg>
      <pc:sldChg chg="addSp modSp add mod">
        <pc:chgData name="Abubaker Khan" userId="bc09276aef483c0e" providerId="LiveId" clId="{A03FEFCB-ED15-4684-9F51-65A6BF6C8039}" dt="2022-12-06T02:54:07.918" v="2234" actId="20577"/>
        <pc:sldMkLst>
          <pc:docMk/>
          <pc:sldMk cId="0" sldId="270"/>
        </pc:sldMkLst>
        <pc:spChg chg="add mod">
          <ac:chgData name="Abubaker Khan" userId="bc09276aef483c0e" providerId="LiveId" clId="{A03FEFCB-ED15-4684-9F51-65A6BF6C8039}" dt="2022-12-06T02:54:07.918" v="2234" actId="20577"/>
          <ac:spMkLst>
            <pc:docMk/>
            <pc:sldMk cId="0" sldId="270"/>
            <ac:spMk id="2" creationId="{73106843-564A-F953-91CC-DF59D60985AC}"/>
          </ac:spMkLst>
        </pc:spChg>
        <pc:spChg chg="mod">
          <ac:chgData name="Abubaker Khan" userId="bc09276aef483c0e" providerId="LiveId" clId="{A03FEFCB-ED15-4684-9F51-65A6BF6C8039}" dt="2022-12-06T01:19:09.718" v="2" actId="27636"/>
          <ac:spMkLst>
            <pc:docMk/>
            <pc:sldMk cId="0" sldId="270"/>
            <ac:spMk id="440" creationId="{00000000-0000-0000-0000-000000000000}"/>
          </ac:spMkLst>
        </pc:spChg>
        <pc:spChg chg="mod">
          <ac:chgData name="Abubaker Khan" userId="bc09276aef483c0e" providerId="LiveId" clId="{A03FEFCB-ED15-4684-9F51-65A6BF6C8039}" dt="2022-12-06T02:48:25.133" v="1749" actId="20577"/>
          <ac:spMkLst>
            <pc:docMk/>
            <pc:sldMk cId="0" sldId="270"/>
            <ac:spMk id="443" creationId="{00000000-0000-0000-0000-000000000000}"/>
          </ac:spMkLst>
        </pc:spChg>
      </pc:sldChg>
      <pc:sldChg chg="addSp delSp modSp add del mod">
        <pc:chgData name="Abubaker Khan" userId="bc09276aef483c0e" providerId="LiveId" clId="{A03FEFCB-ED15-4684-9F51-65A6BF6C8039}" dt="2022-12-06T02:48:12.308" v="1721" actId="2696"/>
        <pc:sldMkLst>
          <pc:docMk/>
          <pc:sldMk cId="79318124" sldId="271"/>
        </pc:sldMkLst>
        <pc:spChg chg="add del mod">
          <ac:chgData name="Abubaker Khan" userId="bc09276aef483c0e" providerId="LiveId" clId="{A03FEFCB-ED15-4684-9F51-65A6BF6C8039}" dt="2022-12-06T01:42:50.458" v="1261" actId="47"/>
          <ac:spMkLst>
            <pc:docMk/>
            <pc:sldMk cId="79318124" sldId="271"/>
            <ac:spMk id="2" creationId="{73106843-564A-F953-91CC-DF59D60985AC}"/>
          </ac:spMkLst>
        </pc:spChg>
        <pc:spChg chg="mod">
          <ac:chgData name="Abubaker Khan" userId="bc09276aef483c0e" providerId="LiveId" clId="{A03FEFCB-ED15-4684-9F51-65A6BF6C8039}" dt="2022-12-06T01:41:47.955" v="1254" actId="20577"/>
          <ac:spMkLst>
            <pc:docMk/>
            <pc:sldMk cId="79318124" sldId="271"/>
            <ac:spMk id="443" creationId="{00000000-0000-0000-0000-000000000000}"/>
          </ac:spMkLst>
        </pc:spChg>
      </pc:sldChg>
      <pc:sldChg chg="add">
        <pc:chgData name="Abubaker Khan" userId="bc09276aef483c0e" providerId="LiveId" clId="{A03FEFCB-ED15-4684-9F51-65A6BF6C8039}" dt="2022-12-06T02:48:05.952" v="1720"/>
        <pc:sldMkLst>
          <pc:docMk/>
          <pc:sldMk cId="3503309674" sldId="272"/>
        </pc:sldMkLst>
      </pc:sldChg>
      <pc:sldChg chg="modSp add mod">
        <pc:chgData name="Abubaker Khan" userId="bc09276aef483c0e" providerId="LiveId" clId="{A03FEFCB-ED15-4684-9F51-65A6BF6C8039}" dt="2022-12-06T03:01:25.429" v="2767" actId="20577"/>
        <pc:sldMkLst>
          <pc:docMk/>
          <pc:sldMk cId="432752013" sldId="273"/>
        </pc:sldMkLst>
        <pc:spChg chg="mod">
          <ac:chgData name="Abubaker Khan" userId="bc09276aef483c0e" providerId="LiveId" clId="{A03FEFCB-ED15-4684-9F51-65A6BF6C8039}" dt="2022-12-06T03:01:25.429" v="2767" actId="20577"/>
          <ac:spMkLst>
            <pc:docMk/>
            <pc:sldMk cId="432752013" sldId="273"/>
            <ac:spMk id="16" creationId="{DE56A96F-C270-6DDE-F66B-3932F52D9085}"/>
          </ac:spMkLst>
        </pc:spChg>
        <pc:spChg chg="mod">
          <ac:chgData name="Abubaker Khan" userId="bc09276aef483c0e" providerId="LiveId" clId="{A03FEFCB-ED15-4684-9F51-65A6BF6C8039}" dt="2022-12-06T02:56:58.697" v="2276" actId="20577"/>
          <ac:spMkLst>
            <pc:docMk/>
            <pc:sldMk cId="432752013" sldId="273"/>
            <ac:spMk id="578" creationId="{00000000-0000-0000-0000-000000000000}"/>
          </ac:spMkLst>
        </pc:spChg>
      </pc:sldChg>
      <pc:sldChg chg="modSp add mod">
        <pc:chgData name="Abubaker Khan" userId="bc09276aef483c0e" providerId="LiveId" clId="{A03FEFCB-ED15-4684-9F51-65A6BF6C8039}" dt="2022-12-06T13:17:01.242" v="3153" actId="20577"/>
        <pc:sldMkLst>
          <pc:docMk/>
          <pc:sldMk cId="1738536118" sldId="274"/>
        </pc:sldMkLst>
        <pc:spChg chg="mod">
          <ac:chgData name="Abubaker Khan" userId="bc09276aef483c0e" providerId="LiveId" clId="{A03FEFCB-ED15-4684-9F51-65A6BF6C8039}" dt="2022-12-06T13:17:01.242" v="3153" actId="20577"/>
          <ac:spMkLst>
            <pc:docMk/>
            <pc:sldMk cId="1738536118" sldId="274"/>
            <ac:spMk id="2" creationId="{73106843-564A-F953-91CC-DF59D60985AC}"/>
          </ac:spMkLst>
        </pc:spChg>
        <pc:spChg chg="mod">
          <ac:chgData name="Abubaker Khan" userId="bc09276aef483c0e" providerId="LiveId" clId="{A03FEFCB-ED15-4684-9F51-65A6BF6C8039}" dt="2022-12-06T03:02:15.288" v="2789" actId="20577"/>
          <ac:spMkLst>
            <pc:docMk/>
            <pc:sldMk cId="1738536118" sldId="274"/>
            <ac:spMk id="443" creationId="{00000000-0000-0000-0000-000000000000}"/>
          </ac:spMkLst>
        </pc:spChg>
      </pc:sldChg>
      <pc:sldChg chg="modSp add mod">
        <pc:chgData name="Abubaker Khan" userId="bc09276aef483c0e" providerId="LiveId" clId="{A03FEFCB-ED15-4684-9F51-65A6BF6C8039}" dt="2022-12-06T13:38:57.073" v="3855" actId="20577"/>
        <pc:sldMkLst>
          <pc:docMk/>
          <pc:sldMk cId="16834102" sldId="275"/>
        </pc:sldMkLst>
        <pc:spChg chg="mod">
          <ac:chgData name="Abubaker Khan" userId="bc09276aef483c0e" providerId="LiveId" clId="{A03FEFCB-ED15-4684-9F51-65A6BF6C8039}" dt="2022-12-06T13:38:57.073" v="3855" actId="20577"/>
          <ac:spMkLst>
            <pc:docMk/>
            <pc:sldMk cId="16834102" sldId="275"/>
            <ac:spMk id="16" creationId="{DE56A96F-C270-6DDE-F66B-3932F52D9085}"/>
          </ac:spMkLst>
        </pc:spChg>
        <pc:spChg chg="mod">
          <ac:chgData name="Abubaker Khan" userId="bc09276aef483c0e" providerId="LiveId" clId="{A03FEFCB-ED15-4684-9F51-65A6BF6C8039}" dt="2022-12-06T13:22:23.820" v="3197" actId="20577"/>
          <ac:spMkLst>
            <pc:docMk/>
            <pc:sldMk cId="16834102" sldId="275"/>
            <ac:spMk id="578" creationId="{00000000-0000-0000-0000-000000000000}"/>
          </ac:spMkLst>
        </pc:spChg>
      </pc:sldChg>
    </pc:docChg>
  </pc:docChgLst>
</pc:chgInfo>
</file>

<file path=ppt/media/image1.jp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2230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9897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91185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4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Rectangle"/>
          <p:cNvSpPr>
            <a:spLocks noGrp="1"/>
          </p:cNvSpPr>
          <p:nvPr>
            <p:ph type="body" sz="quarter" idx="13" hasCustomPrompt="1"/>
          </p:nvPr>
        </p:nvSpPr>
        <p:spPr>
          <a:xfrm>
            <a:off x="11432123" y="6542748"/>
            <a:ext cx="475243" cy="315252"/>
          </a:xfrm>
          <a:prstGeom prst="rect">
            <a:avLst/>
          </a:pr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284" name="Image"/>
          <p:cNvSpPr>
            <a:spLocks noGrp="1"/>
          </p:cNvSpPr>
          <p:nvPr>
            <p:ph type="pic" idx="14"/>
          </p:nvPr>
        </p:nvSpPr>
        <p:spPr>
          <a:xfrm>
            <a:off x="-15462" y="-21487"/>
            <a:ext cx="12207462" cy="6858001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85" name="Ultricies Cras"/>
          <p:cNvSpPr>
            <a:spLocks noGrp="1"/>
          </p:cNvSpPr>
          <p:nvPr>
            <p:ph type="body" sz="quarter" idx="15"/>
          </p:nvPr>
        </p:nvSpPr>
        <p:spPr>
          <a:xfrm>
            <a:off x="952500" y="3213993"/>
            <a:ext cx="5357813" cy="535782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>
            <a:lvl1pPr algn="ctr">
              <a:lnSpc>
                <a:spcPct val="90000"/>
              </a:lnSpc>
              <a:spcBef>
                <a:spcPts val="0"/>
              </a:spcBef>
              <a:defRPr sz="3164" cap="all" spc="158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6" name="Dolor Elit"/>
          <p:cNvSpPr>
            <a:spLocks noGrp="1"/>
          </p:cNvSpPr>
          <p:nvPr>
            <p:ph type="body" sz="quarter" idx="16"/>
          </p:nvPr>
        </p:nvSpPr>
        <p:spPr>
          <a:xfrm>
            <a:off x="7072312" y="3213993"/>
            <a:ext cx="4167188" cy="535782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>
            <a:lvl1pPr algn="ctr">
              <a:lnSpc>
                <a:spcPct val="90000"/>
              </a:lnSpc>
              <a:spcBef>
                <a:spcPts val="0"/>
              </a:spcBef>
              <a:defRPr sz="3164" cap="all" spc="158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7" name="Inceptos Sit"/>
          <p:cNvSpPr>
            <a:spLocks noGrp="1"/>
          </p:cNvSpPr>
          <p:nvPr>
            <p:ph type="body" sz="quarter" idx="17"/>
          </p:nvPr>
        </p:nvSpPr>
        <p:spPr>
          <a:xfrm>
            <a:off x="952500" y="4062313"/>
            <a:ext cx="4762500" cy="535782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>
            <a:lvl1pPr algn="ctr">
              <a:lnSpc>
                <a:spcPct val="90000"/>
              </a:lnSpc>
              <a:spcBef>
                <a:spcPts val="0"/>
              </a:spcBef>
              <a:defRPr sz="3164" cap="all" spc="158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8" name="Ridiculus"/>
          <p:cNvSpPr>
            <a:spLocks noGrp="1"/>
          </p:cNvSpPr>
          <p:nvPr>
            <p:ph type="body" sz="quarter" idx="18"/>
          </p:nvPr>
        </p:nvSpPr>
        <p:spPr>
          <a:xfrm>
            <a:off x="6477000" y="4062313"/>
            <a:ext cx="3571875" cy="535782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>
            <a:lvl1pPr algn="ctr">
              <a:lnSpc>
                <a:spcPct val="90000"/>
              </a:lnSpc>
              <a:spcBef>
                <a:spcPts val="0"/>
              </a:spcBef>
              <a:defRPr sz="3164" cap="all" spc="158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9" name="Sollicitudin"/>
          <p:cNvSpPr>
            <a:spLocks noGrp="1"/>
          </p:cNvSpPr>
          <p:nvPr>
            <p:ph type="body" sz="quarter" idx="19"/>
          </p:nvPr>
        </p:nvSpPr>
        <p:spPr>
          <a:xfrm>
            <a:off x="6477000" y="4910634"/>
            <a:ext cx="4762500" cy="535782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>
            <a:lvl1pPr algn="ctr">
              <a:lnSpc>
                <a:spcPct val="90000"/>
              </a:lnSpc>
              <a:spcBef>
                <a:spcPts val="0"/>
              </a:spcBef>
              <a:defRPr sz="3164" cap="all" spc="158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0" name="Nullam"/>
          <p:cNvSpPr>
            <a:spLocks noGrp="1"/>
          </p:cNvSpPr>
          <p:nvPr>
            <p:ph type="body" sz="quarter" idx="20"/>
          </p:nvPr>
        </p:nvSpPr>
        <p:spPr>
          <a:xfrm>
            <a:off x="952500" y="4910634"/>
            <a:ext cx="2976563" cy="535782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>
            <a:lvl1pPr algn="ctr">
              <a:lnSpc>
                <a:spcPct val="90000"/>
              </a:lnSpc>
              <a:spcBef>
                <a:spcPts val="0"/>
              </a:spcBef>
              <a:defRPr sz="3164" cap="all" spc="158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1" name="un"/>
          <p:cNvSpPr>
            <a:spLocks noGrp="1"/>
          </p:cNvSpPr>
          <p:nvPr>
            <p:ph type="body" sz="quarter" idx="21"/>
          </p:nvPr>
        </p:nvSpPr>
        <p:spPr>
          <a:xfrm>
            <a:off x="4572000" y="4910634"/>
            <a:ext cx="1190625" cy="535782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>
            <a:lvl1pPr algn="ctr">
              <a:lnSpc>
                <a:spcPct val="90000"/>
              </a:lnSpc>
              <a:spcBef>
                <a:spcPts val="0"/>
              </a:spcBef>
              <a:defRPr sz="3164" cap="all" spc="158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2" name="Title Text"/>
          <p:cNvSpPr txBox="1">
            <a:spLocks noGrp="1"/>
          </p:cNvSpPr>
          <p:nvPr>
            <p:ph type="title"/>
          </p:nvPr>
        </p:nvSpPr>
        <p:spPr>
          <a:xfrm>
            <a:off x="952500" y="717012"/>
            <a:ext cx="10287000" cy="1071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939198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"/>
          <p:cNvSpPr>
            <a:spLocks noGrp="1"/>
          </p:cNvSpPr>
          <p:nvPr>
            <p:ph type="body" sz="quarter" idx="13" hasCustomPrompt="1"/>
          </p:nvPr>
        </p:nvSpPr>
        <p:spPr>
          <a:xfrm>
            <a:off x="11432123" y="6542748"/>
            <a:ext cx="475243" cy="315252"/>
          </a:xfrm>
          <a:prstGeom prst="rect">
            <a:avLst/>
          </a:pr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7" name="Image"/>
          <p:cNvSpPr>
            <a:spLocks noGrp="1"/>
          </p:cNvSpPr>
          <p:nvPr>
            <p:ph type="pic" sz="half" idx="14"/>
          </p:nvPr>
        </p:nvSpPr>
        <p:spPr>
          <a:xfrm>
            <a:off x="0" y="-1"/>
            <a:ext cx="4762500" cy="6858001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5522732" y="717012"/>
            <a:ext cx="5716768" cy="1071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8282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" name="Shape"/>
          <p:cNvSpPr>
            <a:spLocks noGrp="1"/>
          </p:cNvSpPr>
          <p:nvPr>
            <p:ph type="body" sz="quarter" idx="15" hasCustomPrompt="1"/>
          </p:nvPr>
        </p:nvSpPr>
        <p:spPr>
          <a:xfrm>
            <a:off x="6705151" y="2411015"/>
            <a:ext cx="712144" cy="2472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extrusionOk="0">
                <a:moveTo>
                  <a:pt x="0" y="1"/>
                </a:moveTo>
                <a:lnTo>
                  <a:pt x="34" y="8020"/>
                </a:lnTo>
                <a:cubicBezTo>
                  <a:pt x="6848" y="7924"/>
                  <a:pt x="13658" y="12494"/>
                  <a:pt x="19411" y="21598"/>
                </a:cubicBezTo>
                <a:lnTo>
                  <a:pt x="21600" y="15041"/>
                </a:lnTo>
                <a:cubicBezTo>
                  <a:pt x="15552" y="5582"/>
                  <a:pt x="8137" y="-2"/>
                  <a:pt x="113" y="1"/>
                </a:cubicBezTo>
                <a:cubicBezTo>
                  <a:pt x="75" y="1"/>
                  <a:pt x="38" y="-1"/>
                  <a:pt x="0" y="1"/>
                </a:cubicBez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50" name="Shape"/>
          <p:cNvSpPr>
            <a:spLocks noGrp="1"/>
          </p:cNvSpPr>
          <p:nvPr>
            <p:ph type="body" sz="quarter" idx="16" hasCustomPrompt="1"/>
          </p:nvPr>
        </p:nvSpPr>
        <p:spPr>
          <a:xfrm>
            <a:off x="7341735" y="2582632"/>
            <a:ext cx="502297" cy="479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88" y="0"/>
                </a:moveTo>
                <a:lnTo>
                  <a:pt x="0" y="3357"/>
                </a:lnTo>
                <a:cubicBezTo>
                  <a:pt x="1936" y="4463"/>
                  <a:pt x="3822" y="5656"/>
                  <a:pt x="5568" y="7028"/>
                </a:cubicBezTo>
                <a:cubicBezTo>
                  <a:pt x="10949" y="11256"/>
                  <a:pt x="14685" y="16270"/>
                  <a:pt x="16848" y="21600"/>
                </a:cubicBezTo>
                <a:lnTo>
                  <a:pt x="21600" y="20380"/>
                </a:lnTo>
                <a:cubicBezTo>
                  <a:pt x="18537" y="12492"/>
                  <a:pt x="12318" y="5306"/>
                  <a:pt x="3216" y="88"/>
                </a:cubicBezTo>
                <a:cubicBezTo>
                  <a:pt x="3173" y="63"/>
                  <a:pt x="3132" y="24"/>
                  <a:pt x="3088" y="0"/>
                </a:cubicBez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51" name="Shape"/>
          <p:cNvSpPr>
            <a:spLocks noGrp="1"/>
          </p:cNvSpPr>
          <p:nvPr>
            <p:ph type="body" sz="quarter" idx="17" hasCustomPrompt="1"/>
          </p:nvPr>
        </p:nvSpPr>
        <p:spPr>
          <a:xfrm>
            <a:off x="7729044" y="3032725"/>
            <a:ext cx="174948" cy="556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121" h="21600" extrusionOk="0">
                <a:moveTo>
                  <a:pt x="12606" y="0"/>
                </a:moveTo>
                <a:lnTo>
                  <a:pt x="366" y="1062"/>
                </a:lnTo>
                <a:cubicBezTo>
                  <a:pt x="7995" y="7377"/>
                  <a:pt x="7861" y="14196"/>
                  <a:pt x="0" y="20495"/>
                </a:cubicBezTo>
                <a:lnTo>
                  <a:pt x="12606" y="21600"/>
                </a:lnTo>
                <a:cubicBezTo>
                  <a:pt x="20920" y="14858"/>
                  <a:pt x="21600" y="7368"/>
                  <a:pt x="12769" y="97"/>
                </a:cubicBezTo>
                <a:cubicBezTo>
                  <a:pt x="12727" y="63"/>
                  <a:pt x="12650" y="34"/>
                  <a:pt x="12606" y="0"/>
                </a:cubicBez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52" name="Shape"/>
          <p:cNvSpPr>
            <a:spLocks noGrp="1"/>
          </p:cNvSpPr>
          <p:nvPr>
            <p:ph type="body" sz="quarter" idx="18" hasCustomPrompt="1"/>
          </p:nvPr>
        </p:nvSpPr>
        <p:spPr>
          <a:xfrm>
            <a:off x="7341363" y="3554808"/>
            <a:ext cx="508622" cy="4788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91" y="0"/>
                </a:moveTo>
                <a:cubicBezTo>
                  <a:pt x="14445" y="5279"/>
                  <a:pt x="10778" y="10257"/>
                  <a:pt x="5515" y="14450"/>
                </a:cubicBezTo>
                <a:cubicBezTo>
                  <a:pt x="3784" y="15829"/>
                  <a:pt x="1920" y="17028"/>
                  <a:pt x="0" y="18138"/>
                </a:cubicBezTo>
                <a:cubicBezTo>
                  <a:pt x="675" y="18883"/>
                  <a:pt x="3144" y="21600"/>
                  <a:pt x="3144" y="21600"/>
                </a:cubicBezTo>
                <a:cubicBezTo>
                  <a:pt x="11514" y="16780"/>
                  <a:pt x="18122" y="9871"/>
                  <a:pt x="21553" y="1422"/>
                </a:cubicBezTo>
                <a:cubicBezTo>
                  <a:pt x="21569" y="1383"/>
                  <a:pt x="21584" y="1336"/>
                  <a:pt x="21600" y="1297"/>
                </a:cubicBezTo>
                <a:lnTo>
                  <a:pt x="16591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53" name="Shape"/>
          <p:cNvSpPr>
            <a:spLocks noGrp="1"/>
          </p:cNvSpPr>
          <p:nvPr>
            <p:ph type="body" sz="quarter" idx="19" hasCustomPrompt="1"/>
          </p:nvPr>
        </p:nvSpPr>
        <p:spPr>
          <a:xfrm>
            <a:off x="6714825" y="3954952"/>
            <a:ext cx="702470" cy="246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9" extrusionOk="0">
                <a:moveTo>
                  <a:pt x="19369" y="0"/>
                </a:moveTo>
                <a:cubicBezTo>
                  <a:pt x="13613" y="8979"/>
                  <a:pt x="6816" y="13560"/>
                  <a:pt x="0" y="13580"/>
                </a:cubicBezTo>
                <a:cubicBezTo>
                  <a:pt x="0" y="15248"/>
                  <a:pt x="0" y="21528"/>
                  <a:pt x="0" y="21528"/>
                </a:cubicBezTo>
                <a:cubicBezTo>
                  <a:pt x="7466" y="21600"/>
                  <a:pt x="15005" y="16794"/>
                  <a:pt x="21508" y="6680"/>
                </a:cubicBezTo>
                <a:cubicBezTo>
                  <a:pt x="21539" y="6634"/>
                  <a:pt x="21570" y="6582"/>
                  <a:pt x="21600" y="6534"/>
                </a:cubicBezTo>
                <a:lnTo>
                  <a:pt x="19369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54" name="Shape"/>
          <p:cNvSpPr>
            <a:spLocks noGrp="1"/>
          </p:cNvSpPr>
          <p:nvPr>
            <p:ph type="body" sz="quarter" idx="20" hasCustomPrompt="1"/>
          </p:nvPr>
        </p:nvSpPr>
        <p:spPr>
          <a:xfrm>
            <a:off x="6018713" y="3959696"/>
            <a:ext cx="707307" cy="242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93" y="0"/>
                </a:moveTo>
                <a:lnTo>
                  <a:pt x="0" y="6594"/>
                </a:lnTo>
                <a:cubicBezTo>
                  <a:pt x="3050" y="11266"/>
                  <a:pt x="6426" y="14977"/>
                  <a:pt x="10033" y="17544"/>
                </a:cubicBezTo>
                <a:cubicBezTo>
                  <a:pt x="13679" y="20138"/>
                  <a:pt x="17560" y="21559"/>
                  <a:pt x="21600" y="21600"/>
                </a:cubicBezTo>
                <a:lnTo>
                  <a:pt x="21600" y="13388"/>
                </a:lnTo>
                <a:cubicBezTo>
                  <a:pt x="14790" y="13563"/>
                  <a:pt x="7976" y="9080"/>
                  <a:pt x="2193" y="0"/>
                </a:cubicBez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55" name="Shape"/>
          <p:cNvSpPr>
            <a:spLocks noGrp="1"/>
          </p:cNvSpPr>
          <p:nvPr>
            <p:ph type="body" sz="quarter" idx="21" hasCustomPrompt="1"/>
          </p:nvPr>
        </p:nvSpPr>
        <p:spPr>
          <a:xfrm>
            <a:off x="5581550" y="3557320"/>
            <a:ext cx="509365" cy="476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4860" y="0"/>
                </a:moveTo>
                <a:lnTo>
                  <a:pt x="0" y="1252"/>
                </a:lnTo>
                <a:cubicBezTo>
                  <a:pt x="1511" y="5219"/>
                  <a:pt x="3833" y="8994"/>
                  <a:pt x="6942" y="12407"/>
                </a:cubicBezTo>
                <a:cubicBezTo>
                  <a:pt x="10157" y="15935"/>
                  <a:pt x="14111" y="18981"/>
                  <a:pt x="18508" y="21551"/>
                </a:cubicBezTo>
                <a:cubicBezTo>
                  <a:pt x="18516" y="21558"/>
                  <a:pt x="18528" y="21573"/>
                  <a:pt x="18539" y="21577"/>
                </a:cubicBezTo>
                <a:cubicBezTo>
                  <a:pt x="18616" y="21600"/>
                  <a:pt x="18692" y="21538"/>
                  <a:pt x="18665" y="21475"/>
                </a:cubicBezTo>
                <a:lnTo>
                  <a:pt x="21600" y="18250"/>
                </a:lnTo>
                <a:cubicBezTo>
                  <a:pt x="19597" y="17101"/>
                  <a:pt x="17672" y="15848"/>
                  <a:pt x="15873" y="14406"/>
                </a:cubicBezTo>
                <a:cubicBezTo>
                  <a:pt x="10655" y="10223"/>
                  <a:pt x="7009" y="5262"/>
                  <a:pt x="4860" y="0"/>
                </a:cubicBez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56" name="Shape"/>
          <p:cNvSpPr>
            <a:spLocks noGrp="1"/>
          </p:cNvSpPr>
          <p:nvPr>
            <p:ph type="body" sz="quarter" idx="22" hasCustomPrompt="1"/>
          </p:nvPr>
        </p:nvSpPr>
        <p:spPr>
          <a:xfrm>
            <a:off x="5522732" y="3032725"/>
            <a:ext cx="175279" cy="556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1" h="21600" extrusionOk="0">
                <a:moveTo>
                  <a:pt x="7303" y="0"/>
                </a:moveTo>
                <a:cubicBezTo>
                  <a:pt x="2640" y="3371"/>
                  <a:pt x="118" y="6928"/>
                  <a:pt x="4" y="10551"/>
                </a:cubicBezTo>
                <a:cubicBezTo>
                  <a:pt x="-109" y="14174"/>
                  <a:pt x="2213" y="17867"/>
                  <a:pt x="7167" y="21503"/>
                </a:cubicBezTo>
                <a:cubicBezTo>
                  <a:pt x="7189" y="21520"/>
                  <a:pt x="7188" y="21529"/>
                  <a:pt x="7212" y="21546"/>
                </a:cubicBezTo>
                <a:cubicBezTo>
                  <a:pt x="7236" y="21563"/>
                  <a:pt x="7278" y="21583"/>
                  <a:pt x="7303" y="21600"/>
                </a:cubicBezTo>
                <a:lnTo>
                  <a:pt x="21491" y="20506"/>
                </a:lnTo>
                <a:cubicBezTo>
                  <a:pt x="12659" y="14204"/>
                  <a:pt x="12474" y="7380"/>
                  <a:pt x="21035" y="1062"/>
                </a:cubicBezTo>
                <a:lnTo>
                  <a:pt x="7303" y="0"/>
                </a:lnTo>
                <a:close/>
              </a:path>
            </a:pathLst>
          </a:custGeom>
          <a:solidFill>
            <a:srgbClr val="DEE1E5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pPr>
            <a:r>
              <a:rPr lang="en-US"/>
              <a:t> </a:t>
            </a:r>
            <a:endParaRPr/>
          </a:p>
        </p:txBody>
      </p:sp>
      <p:sp>
        <p:nvSpPr>
          <p:cNvPr id="57" name="Shape"/>
          <p:cNvSpPr>
            <a:spLocks noGrp="1"/>
          </p:cNvSpPr>
          <p:nvPr>
            <p:ph type="body" sz="quarter" idx="23" hasCustomPrompt="1"/>
          </p:nvPr>
        </p:nvSpPr>
        <p:spPr>
          <a:xfrm>
            <a:off x="5580434" y="2581796"/>
            <a:ext cx="506017" cy="4810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51" y="0"/>
                </a:moveTo>
                <a:cubicBezTo>
                  <a:pt x="14347" y="2466"/>
                  <a:pt x="10594" y="5442"/>
                  <a:pt x="7449" y="8858"/>
                </a:cubicBezTo>
                <a:cubicBezTo>
                  <a:pt x="4333" y="12243"/>
                  <a:pt x="1816" y="16065"/>
                  <a:pt x="64" y="20259"/>
                </a:cubicBezTo>
                <a:cubicBezTo>
                  <a:pt x="55" y="20279"/>
                  <a:pt x="40" y="20302"/>
                  <a:pt x="32" y="20322"/>
                </a:cubicBezTo>
                <a:cubicBezTo>
                  <a:pt x="24" y="20342"/>
                  <a:pt x="8" y="20352"/>
                  <a:pt x="0" y="20372"/>
                </a:cubicBezTo>
                <a:lnTo>
                  <a:pt x="4812" y="21600"/>
                </a:lnTo>
                <a:cubicBezTo>
                  <a:pt x="6957" y="16275"/>
                  <a:pt x="10672" y="11265"/>
                  <a:pt x="16025" y="7041"/>
                </a:cubicBezTo>
                <a:cubicBezTo>
                  <a:pt x="17780" y="5657"/>
                  <a:pt x="19652" y="4445"/>
                  <a:pt x="21600" y="3333"/>
                </a:cubicBezTo>
                <a:lnTo>
                  <a:pt x="18551" y="0"/>
                </a:lnTo>
                <a:close/>
              </a:path>
            </a:pathLst>
          </a:custGeom>
          <a:solidFill>
            <a:srgbClr val="DEE1E5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pPr>
            <a:r>
              <a:rPr lang="en-US"/>
              <a:t> </a:t>
            </a:r>
            <a:endParaRPr/>
          </a:p>
        </p:txBody>
      </p:sp>
      <p:sp>
        <p:nvSpPr>
          <p:cNvPr id="58" name="Shape"/>
          <p:cNvSpPr>
            <a:spLocks noGrp="1"/>
          </p:cNvSpPr>
          <p:nvPr>
            <p:ph type="body" sz="quarter" idx="24" hasCustomPrompt="1"/>
          </p:nvPr>
        </p:nvSpPr>
        <p:spPr>
          <a:xfrm>
            <a:off x="6012016" y="2411572"/>
            <a:ext cx="702841" cy="246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5" extrusionOk="0">
                <a:moveTo>
                  <a:pt x="21589" y="1"/>
                </a:moveTo>
                <a:cubicBezTo>
                  <a:pt x="17858" y="-35"/>
                  <a:pt x="14104" y="1175"/>
                  <a:pt x="10474" y="3644"/>
                </a:cubicBezTo>
                <a:cubicBezTo>
                  <a:pt x="6844" y="6112"/>
                  <a:pt x="3342" y="9843"/>
                  <a:pt x="91" y="14915"/>
                </a:cubicBezTo>
                <a:cubicBezTo>
                  <a:pt x="76" y="14938"/>
                  <a:pt x="61" y="14964"/>
                  <a:pt x="46" y="14988"/>
                </a:cubicBezTo>
                <a:cubicBezTo>
                  <a:pt x="31" y="15012"/>
                  <a:pt x="15" y="15037"/>
                  <a:pt x="0" y="15061"/>
                </a:cubicBezTo>
                <a:lnTo>
                  <a:pt x="2195" y="21565"/>
                </a:lnTo>
                <a:cubicBezTo>
                  <a:pt x="7964" y="12571"/>
                  <a:pt x="14776" y="8000"/>
                  <a:pt x="21600" y="8020"/>
                </a:cubicBezTo>
                <a:lnTo>
                  <a:pt x="21589" y="1"/>
                </a:ln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59" name="87%"/>
          <p:cNvSpPr>
            <a:spLocks noGrp="1"/>
          </p:cNvSpPr>
          <p:nvPr>
            <p:ph type="body" sz="quarter" idx="25"/>
          </p:nvPr>
        </p:nvSpPr>
        <p:spPr>
          <a:xfrm>
            <a:off x="5939486" y="2994980"/>
            <a:ext cx="1547743" cy="622958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spcBef>
                <a:spcPts val="0"/>
              </a:spcBef>
              <a:defRPr sz="3164" cap="all" spc="158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Shape"/>
          <p:cNvSpPr>
            <a:spLocks noGrp="1"/>
          </p:cNvSpPr>
          <p:nvPr>
            <p:ph type="body" sz="quarter" idx="26" hasCustomPrompt="1"/>
          </p:nvPr>
        </p:nvSpPr>
        <p:spPr>
          <a:xfrm>
            <a:off x="10040661" y="2411015"/>
            <a:ext cx="712144" cy="2472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extrusionOk="0">
                <a:moveTo>
                  <a:pt x="0" y="1"/>
                </a:moveTo>
                <a:lnTo>
                  <a:pt x="34" y="8020"/>
                </a:lnTo>
                <a:cubicBezTo>
                  <a:pt x="6848" y="7924"/>
                  <a:pt x="13658" y="12494"/>
                  <a:pt x="19411" y="21598"/>
                </a:cubicBezTo>
                <a:lnTo>
                  <a:pt x="21600" y="15041"/>
                </a:lnTo>
                <a:cubicBezTo>
                  <a:pt x="15552" y="5582"/>
                  <a:pt x="8137" y="-2"/>
                  <a:pt x="113" y="1"/>
                </a:cubicBezTo>
                <a:cubicBezTo>
                  <a:pt x="75" y="1"/>
                  <a:pt x="38" y="-1"/>
                  <a:pt x="0" y="1"/>
                </a:cubicBez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61" name="Shape"/>
          <p:cNvSpPr>
            <a:spLocks noGrp="1"/>
          </p:cNvSpPr>
          <p:nvPr>
            <p:ph type="body" sz="quarter" idx="27" hasCustomPrompt="1"/>
          </p:nvPr>
        </p:nvSpPr>
        <p:spPr>
          <a:xfrm>
            <a:off x="10677245" y="2582632"/>
            <a:ext cx="502296" cy="479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88" y="0"/>
                </a:moveTo>
                <a:lnTo>
                  <a:pt x="0" y="3357"/>
                </a:lnTo>
                <a:cubicBezTo>
                  <a:pt x="1936" y="4463"/>
                  <a:pt x="3822" y="5656"/>
                  <a:pt x="5568" y="7028"/>
                </a:cubicBezTo>
                <a:cubicBezTo>
                  <a:pt x="10949" y="11256"/>
                  <a:pt x="14685" y="16270"/>
                  <a:pt x="16848" y="21600"/>
                </a:cubicBezTo>
                <a:lnTo>
                  <a:pt x="21600" y="20380"/>
                </a:lnTo>
                <a:cubicBezTo>
                  <a:pt x="18537" y="12492"/>
                  <a:pt x="12318" y="5306"/>
                  <a:pt x="3216" y="88"/>
                </a:cubicBezTo>
                <a:cubicBezTo>
                  <a:pt x="3173" y="63"/>
                  <a:pt x="3132" y="24"/>
                  <a:pt x="3088" y="0"/>
                </a:cubicBez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62" name="Shape"/>
          <p:cNvSpPr>
            <a:spLocks noGrp="1"/>
          </p:cNvSpPr>
          <p:nvPr>
            <p:ph type="body" sz="quarter" idx="28" hasCustomPrompt="1"/>
          </p:nvPr>
        </p:nvSpPr>
        <p:spPr>
          <a:xfrm>
            <a:off x="11064552" y="3032725"/>
            <a:ext cx="174949" cy="556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121" h="21600" extrusionOk="0">
                <a:moveTo>
                  <a:pt x="12606" y="0"/>
                </a:moveTo>
                <a:lnTo>
                  <a:pt x="366" y="1062"/>
                </a:lnTo>
                <a:cubicBezTo>
                  <a:pt x="7995" y="7377"/>
                  <a:pt x="7861" y="14196"/>
                  <a:pt x="0" y="20495"/>
                </a:cubicBezTo>
                <a:lnTo>
                  <a:pt x="12606" y="21600"/>
                </a:lnTo>
                <a:cubicBezTo>
                  <a:pt x="20920" y="14858"/>
                  <a:pt x="21600" y="7368"/>
                  <a:pt x="12769" y="97"/>
                </a:cubicBezTo>
                <a:cubicBezTo>
                  <a:pt x="12727" y="63"/>
                  <a:pt x="12650" y="34"/>
                  <a:pt x="12606" y="0"/>
                </a:cubicBez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63" name="Shape"/>
          <p:cNvSpPr>
            <a:spLocks noGrp="1"/>
          </p:cNvSpPr>
          <p:nvPr>
            <p:ph type="body" sz="quarter" idx="29" hasCustomPrompt="1"/>
          </p:nvPr>
        </p:nvSpPr>
        <p:spPr>
          <a:xfrm>
            <a:off x="10676873" y="3554808"/>
            <a:ext cx="508621" cy="4788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591" y="0"/>
                </a:moveTo>
                <a:cubicBezTo>
                  <a:pt x="14445" y="5279"/>
                  <a:pt x="10778" y="10257"/>
                  <a:pt x="5515" y="14450"/>
                </a:cubicBezTo>
                <a:cubicBezTo>
                  <a:pt x="3784" y="15829"/>
                  <a:pt x="1920" y="17028"/>
                  <a:pt x="0" y="18138"/>
                </a:cubicBezTo>
                <a:cubicBezTo>
                  <a:pt x="675" y="18883"/>
                  <a:pt x="3144" y="21600"/>
                  <a:pt x="3144" y="21600"/>
                </a:cubicBezTo>
                <a:cubicBezTo>
                  <a:pt x="11514" y="16780"/>
                  <a:pt x="18122" y="9871"/>
                  <a:pt x="21553" y="1422"/>
                </a:cubicBezTo>
                <a:cubicBezTo>
                  <a:pt x="21569" y="1383"/>
                  <a:pt x="21584" y="1336"/>
                  <a:pt x="21600" y="1297"/>
                </a:cubicBezTo>
                <a:lnTo>
                  <a:pt x="16591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64" name="Shape"/>
          <p:cNvSpPr>
            <a:spLocks noGrp="1"/>
          </p:cNvSpPr>
          <p:nvPr>
            <p:ph type="body" sz="quarter" idx="30" hasCustomPrompt="1"/>
          </p:nvPr>
        </p:nvSpPr>
        <p:spPr>
          <a:xfrm>
            <a:off x="10050335" y="3954952"/>
            <a:ext cx="702470" cy="2464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29" extrusionOk="0">
                <a:moveTo>
                  <a:pt x="19369" y="0"/>
                </a:moveTo>
                <a:cubicBezTo>
                  <a:pt x="13613" y="8979"/>
                  <a:pt x="6816" y="13560"/>
                  <a:pt x="0" y="13580"/>
                </a:cubicBezTo>
                <a:cubicBezTo>
                  <a:pt x="0" y="15248"/>
                  <a:pt x="0" y="21528"/>
                  <a:pt x="0" y="21528"/>
                </a:cubicBezTo>
                <a:cubicBezTo>
                  <a:pt x="7466" y="21600"/>
                  <a:pt x="15005" y="16794"/>
                  <a:pt x="21508" y="6680"/>
                </a:cubicBezTo>
                <a:cubicBezTo>
                  <a:pt x="21539" y="6634"/>
                  <a:pt x="21570" y="6582"/>
                  <a:pt x="21600" y="6534"/>
                </a:cubicBezTo>
                <a:lnTo>
                  <a:pt x="19369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65" name="Shape"/>
          <p:cNvSpPr>
            <a:spLocks noGrp="1"/>
          </p:cNvSpPr>
          <p:nvPr>
            <p:ph type="body" sz="quarter" idx="31" hasCustomPrompt="1"/>
          </p:nvPr>
        </p:nvSpPr>
        <p:spPr>
          <a:xfrm>
            <a:off x="9354222" y="3959696"/>
            <a:ext cx="707306" cy="2422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93" y="0"/>
                </a:moveTo>
                <a:lnTo>
                  <a:pt x="0" y="6594"/>
                </a:lnTo>
                <a:cubicBezTo>
                  <a:pt x="3050" y="11266"/>
                  <a:pt x="6426" y="14977"/>
                  <a:pt x="10033" y="17544"/>
                </a:cubicBezTo>
                <a:cubicBezTo>
                  <a:pt x="13679" y="20138"/>
                  <a:pt x="17560" y="21559"/>
                  <a:pt x="21600" y="21600"/>
                </a:cubicBezTo>
                <a:lnTo>
                  <a:pt x="21600" y="13388"/>
                </a:lnTo>
                <a:cubicBezTo>
                  <a:pt x="14790" y="13563"/>
                  <a:pt x="7976" y="9080"/>
                  <a:pt x="2193" y="0"/>
                </a:cubicBez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66" name="Shape"/>
          <p:cNvSpPr>
            <a:spLocks noGrp="1"/>
          </p:cNvSpPr>
          <p:nvPr>
            <p:ph type="body" sz="quarter" idx="32" hasCustomPrompt="1"/>
          </p:nvPr>
        </p:nvSpPr>
        <p:spPr>
          <a:xfrm>
            <a:off x="8917060" y="3557320"/>
            <a:ext cx="509365" cy="4761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2" extrusionOk="0">
                <a:moveTo>
                  <a:pt x="4860" y="0"/>
                </a:moveTo>
                <a:lnTo>
                  <a:pt x="0" y="1252"/>
                </a:lnTo>
                <a:cubicBezTo>
                  <a:pt x="1511" y="5219"/>
                  <a:pt x="3833" y="8994"/>
                  <a:pt x="6942" y="12407"/>
                </a:cubicBezTo>
                <a:cubicBezTo>
                  <a:pt x="10157" y="15935"/>
                  <a:pt x="14111" y="18981"/>
                  <a:pt x="18508" y="21551"/>
                </a:cubicBezTo>
                <a:cubicBezTo>
                  <a:pt x="18516" y="21558"/>
                  <a:pt x="18528" y="21573"/>
                  <a:pt x="18539" y="21577"/>
                </a:cubicBezTo>
                <a:cubicBezTo>
                  <a:pt x="18616" y="21600"/>
                  <a:pt x="18692" y="21538"/>
                  <a:pt x="18665" y="21475"/>
                </a:cubicBezTo>
                <a:lnTo>
                  <a:pt x="21600" y="18250"/>
                </a:lnTo>
                <a:cubicBezTo>
                  <a:pt x="19597" y="17101"/>
                  <a:pt x="17672" y="15848"/>
                  <a:pt x="15873" y="14406"/>
                </a:cubicBezTo>
                <a:cubicBezTo>
                  <a:pt x="10655" y="10223"/>
                  <a:pt x="7009" y="5262"/>
                  <a:pt x="4860" y="0"/>
                </a:cubicBezTo>
                <a:close/>
              </a:path>
            </a:pathLst>
          </a:custGeom>
          <a:solidFill>
            <a:srgbClr val="DEE1E5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pPr>
            <a:r>
              <a:rPr lang="en-US"/>
              <a:t> </a:t>
            </a:r>
            <a:endParaRPr/>
          </a:p>
        </p:txBody>
      </p:sp>
      <p:sp>
        <p:nvSpPr>
          <p:cNvPr id="67" name="Shape"/>
          <p:cNvSpPr>
            <a:spLocks noGrp="1"/>
          </p:cNvSpPr>
          <p:nvPr>
            <p:ph type="body" sz="quarter" idx="33" hasCustomPrompt="1"/>
          </p:nvPr>
        </p:nvSpPr>
        <p:spPr>
          <a:xfrm>
            <a:off x="8858241" y="3032725"/>
            <a:ext cx="175279" cy="556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1" h="21600" extrusionOk="0">
                <a:moveTo>
                  <a:pt x="7303" y="0"/>
                </a:moveTo>
                <a:cubicBezTo>
                  <a:pt x="2640" y="3371"/>
                  <a:pt x="118" y="6928"/>
                  <a:pt x="4" y="10551"/>
                </a:cubicBezTo>
                <a:cubicBezTo>
                  <a:pt x="-109" y="14174"/>
                  <a:pt x="2213" y="17867"/>
                  <a:pt x="7167" y="21503"/>
                </a:cubicBezTo>
                <a:cubicBezTo>
                  <a:pt x="7189" y="21520"/>
                  <a:pt x="7188" y="21529"/>
                  <a:pt x="7212" y="21546"/>
                </a:cubicBezTo>
                <a:cubicBezTo>
                  <a:pt x="7236" y="21563"/>
                  <a:pt x="7278" y="21583"/>
                  <a:pt x="7303" y="21600"/>
                </a:cubicBezTo>
                <a:lnTo>
                  <a:pt x="21491" y="20506"/>
                </a:lnTo>
                <a:cubicBezTo>
                  <a:pt x="12659" y="14204"/>
                  <a:pt x="12474" y="7380"/>
                  <a:pt x="21035" y="1062"/>
                </a:cubicBezTo>
                <a:lnTo>
                  <a:pt x="7303" y="0"/>
                </a:lnTo>
                <a:close/>
              </a:path>
            </a:pathLst>
          </a:custGeom>
          <a:solidFill>
            <a:srgbClr val="DEE1E5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pPr>
            <a:r>
              <a:rPr lang="en-US"/>
              <a:t> </a:t>
            </a:r>
            <a:endParaRPr/>
          </a:p>
        </p:txBody>
      </p:sp>
      <p:sp>
        <p:nvSpPr>
          <p:cNvPr id="68" name="Shape"/>
          <p:cNvSpPr>
            <a:spLocks noGrp="1"/>
          </p:cNvSpPr>
          <p:nvPr>
            <p:ph type="body" sz="quarter" idx="34" hasCustomPrompt="1"/>
          </p:nvPr>
        </p:nvSpPr>
        <p:spPr>
          <a:xfrm>
            <a:off x="8915943" y="2581796"/>
            <a:ext cx="506017" cy="4810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51" y="0"/>
                </a:moveTo>
                <a:cubicBezTo>
                  <a:pt x="14347" y="2466"/>
                  <a:pt x="10594" y="5442"/>
                  <a:pt x="7449" y="8858"/>
                </a:cubicBezTo>
                <a:cubicBezTo>
                  <a:pt x="4333" y="12243"/>
                  <a:pt x="1816" y="16065"/>
                  <a:pt x="64" y="20259"/>
                </a:cubicBezTo>
                <a:cubicBezTo>
                  <a:pt x="55" y="20279"/>
                  <a:pt x="40" y="20302"/>
                  <a:pt x="32" y="20322"/>
                </a:cubicBezTo>
                <a:cubicBezTo>
                  <a:pt x="24" y="20342"/>
                  <a:pt x="8" y="20352"/>
                  <a:pt x="0" y="20372"/>
                </a:cubicBezTo>
                <a:lnTo>
                  <a:pt x="4812" y="21600"/>
                </a:lnTo>
                <a:cubicBezTo>
                  <a:pt x="6957" y="16275"/>
                  <a:pt x="10672" y="11265"/>
                  <a:pt x="16025" y="7041"/>
                </a:cubicBezTo>
                <a:cubicBezTo>
                  <a:pt x="17780" y="5657"/>
                  <a:pt x="19652" y="4445"/>
                  <a:pt x="21600" y="3333"/>
                </a:cubicBezTo>
                <a:lnTo>
                  <a:pt x="18551" y="0"/>
                </a:lnTo>
                <a:close/>
              </a:path>
            </a:pathLst>
          </a:custGeom>
          <a:solidFill>
            <a:srgbClr val="DEE1E5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>
                <a:solidFill>
                  <a:srgbClr val="282828"/>
                </a:solidFill>
              </a:defRPr>
            </a:pPr>
            <a:r>
              <a:rPr lang="en-US"/>
              <a:t> </a:t>
            </a:r>
            <a:endParaRPr/>
          </a:p>
        </p:txBody>
      </p:sp>
      <p:sp>
        <p:nvSpPr>
          <p:cNvPr id="69" name="Shape"/>
          <p:cNvSpPr>
            <a:spLocks noGrp="1"/>
          </p:cNvSpPr>
          <p:nvPr>
            <p:ph type="body" sz="quarter" idx="35" hasCustomPrompt="1"/>
          </p:nvPr>
        </p:nvSpPr>
        <p:spPr>
          <a:xfrm>
            <a:off x="9347525" y="2411572"/>
            <a:ext cx="702842" cy="2461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65" extrusionOk="0">
                <a:moveTo>
                  <a:pt x="21589" y="1"/>
                </a:moveTo>
                <a:cubicBezTo>
                  <a:pt x="17858" y="-35"/>
                  <a:pt x="14104" y="1175"/>
                  <a:pt x="10474" y="3644"/>
                </a:cubicBezTo>
                <a:cubicBezTo>
                  <a:pt x="6844" y="6112"/>
                  <a:pt x="3342" y="9843"/>
                  <a:pt x="91" y="14915"/>
                </a:cubicBezTo>
                <a:cubicBezTo>
                  <a:pt x="76" y="14938"/>
                  <a:pt x="61" y="14964"/>
                  <a:pt x="46" y="14988"/>
                </a:cubicBezTo>
                <a:cubicBezTo>
                  <a:pt x="31" y="15012"/>
                  <a:pt x="15" y="15037"/>
                  <a:pt x="0" y="15061"/>
                </a:cubicBezTo>
                <a:lnTo>
                  <a:pt x="2195" y="21565"/>
                </a:lnTo>
                <a:cubicBezTo>
                  <a:pt x="7964" y="12571"/>
                  <a:pt x="14776" y="8000"/>
                  <a:pt x="21600" y="8020"/>
                </a:cubicBezTo>
                <a:lnTo>
                  <a:pt x="21589" y="1"/>
                </a:lnTo>
                <a:close/>
              </a:path>
            </a:pathLst>
          </a:cu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70" name="65%"/>
          <p:cNvSpPr>
            <a:spLocks noGrp="1"/>
          </p:cNvSpPr>
          <p:nvPr>
            <p:ph type="body" sz="quarter" idx="36"/>
          </p:nvPr>
        </p:nvSpPr>
        <p:spPr>
          <a:xfrm>
            <a:off x="9274996" y="2994980"/>
            <a:ext cx="1547744" cy="622958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spcBef>
                <a:spcPts val="0"/>
              </a:spcBef>
              <a:defRPr sz="3164" cap="all" spc="158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Option 01"/>
          <p:cNvSpPr txBox="1">
            <a:spLocks noGrp="1"/>
          </p:cNvSpPr>
          <p:nvPr>
            <p:ph type="body" sz="quarter" idx="37"/>
          </p:nvPr>
        </p:nvSpPr>
        <p:spPr>
          <a:xfrm>
            <a:off x="5522732" y="4290057"/>
            <a:ext cx="2381251" cy="315252"/>
          </a:xfrm>
          <a:prstGeom prst="rect">
            <a:avLst/>
          </a:prstGeom>
        </p:spPr>
        <p:txBody>
          <a:bodyPr anchor="ctr"/>
          <a:lstStyle>
            <a:lvl1pPr algn="ctr">
              <a:defRPr sz="1547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Vestibulum id ligula porta felis euismod semper. Sed posuere consectetur est at lobortis. Cum sociis natoque penatibus et magnis dis parturient."/>
          <p:cNvSpPr txBox="1">
            <a:spLocks noGrp="1"/>
          </p:cNvSpPr>
          <p:nvPr>
            <p:ph type="body" sz="quarter" idx="38"/>
          </p:nvPr>
        </p:nvSpPr>
        <p:spPr>
          <a:xfrm>
            <a:off x="5522732" y="4641028"/>
            <a:ext cx="2381251" cy="1250157"/>
          </a:xfrm>
          <a:prstGeom prst="rect">
            <a:avLst/>
          </a:prstGeom>
        </p:spPr>
        <p:txBody>
          <a:bodyPr/>
          <a:lstStyle>
            <a:lvl1pPr algn="ctr">
              <a:spcBef>
                <a:spcPts val="0"/>
              </a:spcBef>
              <a:defRPr sz="1195" b="0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Option 02"/>
          <p:cNvSpPr txBox="1">
            <a:spLocks noGrp="1"/>
          </p:cNvSpPr>
          <p:nvPr>
            <p:ph type="body" sz="quarter" idx="39"/>
          </p:nvPr>
        </p:nvSpPr>
        <p:spPr>
          <a:xfrm>
            <a:off x="8858242" y="4290055"/>
            <a:ext cx="2381251" cy="315253"/>
          </a:xfrm>
          <a:prstGeom prst="rect">
            <a:avLst/>
          </a:prstGeom>
        </p:spPr>
        <p:txBody>
          <a:bodyPr anchor="ctr"/>
          <a:lstStyle>
            <a:lvl1pPr algn="ctr">
              <a:defRPr sz="1547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Maecenas sed diam eget risus varius blandit sit amet non magna. Integer posuere erat a ante venenatis dapibus posuere velit aliquet."/>
          <p:cNvSpPr txBox="1">
            <a:spLocks noGrp="1"/>
          </p:cNvSpPr>
          <p:nvPr>
            <p:ph type="body" sz="quarter" idx="40"/>
          </p:nvPr>
        </p:nvSpPr>
        <p:spPr>
          <a:xfrm>
            <a:off x="8858242" y="4641028"/>
            <a:ext cx="2381251" cy="1250157"/>
          </a:xfrm>
          <a:prstGeom prst="rect">
            <a:avLst/>
          </a:prstGeom>
        </p:spPr>
        <p:txBody>
          <a:bodyPr/>
          <a:lstStyle>
            <a:lvl1pPr algn="ctr">
              <a:spcBef>
                <a:spcPts val="0"/>
              </a:spcBef>
              <a:defRPr sz="1195" b="0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375680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Rectangle"/>
          <p:cNvSpPr>
            <a:spLocks noGrp="1"/>
          </p:cNvSpPr>
          <p:nvPr>
            <p:ph type="body" sz="quarter" idx="13" hasCustomPrompt="1"/>
          </p:nvPr>
        </p:nvSpPr>
        <p:spPr>
          <a:xfrm>
            <a:off x="11432123" y="6542748"/>
            <a:ext cx="475243" cy="315252"/>
          </a:xfrm>
          <a:prstGeom prst="rect">
            <a:avLst/>
          </a:pr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2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31" name="Title Text"/>
          <p:cNvSpPr txBox="1">
            <a:spLocks noGrp="1"/>
          </p:cNvSpPr>
          <p:nvPr>
            <p:ph type="title"/>
          </p:nvPr>
        </p:nvSpPr>
        <p:spPr>
          <a:xfrm>
            <a:off x="952500" y="711693"/>
            <a:ext cx="10287000" cy="535782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282828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2" name="Image"/>
          <p:cNvSpPr>
            <a:spLocks noGrp="1"/>
          </p:cNvSpPr>
          <p:nvPr>
            <p:ph type="pic" sz="quarter" idx="14"/>
          </p:nvPr>
        </p:nvSpPr>
        <p:spPr>
          <a:xfrm>
            <a:off x="952500" y="2050734"/>
            <a:ext cx="3571875" cy="3611563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33" name="Image"/>
          <p:cNvSpPr>
            <a:spLocks noGrp="1"/>
          </p:cNvSpPr>
          <p:nvPr>
            <p:ph type="pic" sz="quarter" idx="15"/>
          </p:nvPr>
        </p:nvSpPr>
        <p:spPr>
          <a:xfrm>
            <a:off x="1230639" y="2515992"/>
            <a:ext cx="1943364" cy="1998993"/>
          </a:xfrm>
          <a:prstGeom prst="rect">
            <a:avLst/>
          </a:prstGeom>
        </p:spPr>
        <p:txBody>
          <a:bodyPr lIns="91439" tIns="45719" rIns="91439" bIns="45719"/>
          <a:lstStyle/>
          <a:p>
            <a:r>
              <a:rPr lang="en-US"/>
              <a:t>Click icon to add picture</a:t>
            </a:r>
            <a:endParaRPr/>
          </a:p>
        </p:txBody>
      </p:sp>
      <p:sp>
        <p:nvSpPr>
          <p:cNvPr id="234" name="Circle"/>
          <p:cNvSpPr>
            <a:spLocks noGrp="1"/>
          </p:cNvSpPr>
          <p:nvPr>
            <p:ph type="body" sz="quarter" idx="16" hasCustomPrompt="1"/>
          </p:nvPr>
        </p:nvSpPr>
        <p:spPr>
          <a:xfrm>
            <a:off x="5357812" y="2010845"/>
            <a:ext cx="833438" cy="625079"/>
          </a:xfrm>
          <a:prstGeom prst="ellipse">
            <a:avLst/>
          </a:pr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235" name="Shape"/>
          <p:cNvSpPr>
            <a:spLocks noGrp="1"/>
          </p:cNvSpPr>
          <p:nvPr>
            <p:ph type="body" sz="quarter" idx="17" hasCustomPrompt="1"/>
          </p:nvPr>
        </p:nvSpPr>
        <p:spPr>
          <a:xfrm>
            <a:off x="5634771" y="2161249"/>
            <a:ext cx="279521" cy="306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30" y="9805"/>
                </a:moveTo>
                <a:lnTo>
                  <a:pt x="5039" y="9805"/>
                </a:lnTo>
                <a:cubicBezTo>
                  <a:pt x="5034" y="8696"/>
                  <a:pt x="5023" y="6475"/>
                  <a:pt x="5023" y="6246"/>
                </a:cubicBezTo>
                <a:cubicBezTo>
                  <a:pt x="5023" y="4129"/>
                  <a:pt x="7532" y="2413"/>
                  <a:pt x="10626" y="2413"/>
                </a:cubicBezTo>
                <a:cubicBezTo>
                  <a:pt x="13721" y="2413"/>
                  <a:pt x="16230" y="4129"/>
                  <a:pt x="16230" y="6246"/>
                </a:cubicBezTo>
                <a:cubicBezTo>
                  <a:pt x="16230" y="6478"/>
                  <a:pt x="16230" y="8728"/>
                  <a:pt x="16230" y="9805"/>
                </a:cubicBezTo>
                <a:close/>
                <a:moveTo>
                  <a:pt x="20930" y="9805"/>
                </a:moveTo>
                <a:lnTo>
                  <a:pt x="19756" y="9805"/>
                </a:lnTo>
                <a:cubicBezTo>
                  <a:pt x="19756" y="8834"/>
                  <a:pt x="19756" y="7434"/>
                  <a:pt x="19756" y="6246"/>
                </a:cubicBezTo>
                <a:cubicBezTo>
                  <a:pt x="19756" y="2797"/>
                  <a:pt x="15669" y="0"/>
                  <a:pt x="10626" y="0"/>
                </a:cubicBezTo>
                <a:cubicBezTo>
                  <a:pt x="5584" y="0"/>
                  <a:pt x="1497" y="2797"/>
                  <a:pt x="1497" y="6246"/>
                </a:cubicBezTo>
                <a:cubicBezTo>
                  <a:pt x="1497" y="7618"/>
                  <a:pt x="1497" y="9023"/>
                  <a:pt x="1497" y="9805"/>
                </a:cubicBezTo>
                <a:lnTo>
                  <a:pt x="670" y="9805"/>
                </a:lnTo>
                <a:cubicBezTo>
                  <a:pt x="485" y="9805"/>
                  <a:pt x="317" y="9856"/>
                  <a:pt x="196" y="9939"/>
                </a:cubicBezTo>
                <a:cubicBezTo>
                  <a:pt x="75" y="10022"/>
                  <a:pt x="0" y="10136"/>
                  <a:pt x="0" y="10263"/>
                </a:cubicBezTo>
                <a:lnTo>
                  <a:pt x="0" y="21142"/>
                </a:lnTo>
                <a:cubicBezTo>
                  <a:pt x="0" y="21268"/>
                  <a:pt x="75" y="21383"/>
                  <a:pt x="196" y="21466"/>
                </a:cubicBezTo>
                <a:cubicBezTo>
                  <a:pt x="317" y="21549"/>
                  <a:pt x="485" y="21600"/>
                  <a:pt x="670" y="21600"/>
                </a:cubicBezTo>
                <a:lnTo>
                  <a:pt x="20930" y="21600"/>
                </a:lnTo>
                <a:cubicBezTo>
                  <a:pt x="21115" y="21600"/>
                  <a:pt x="21282" y="21549"/>
                  <a:pt x="21404" y="21466"/>
                </a:cubicBezTo>
                <a:cubicBezTo>
                  <a:pt x="21525" y="21383"/>
                  <a:pt x="21600" y="21268"/>
                  <a:pt x="21600" y="21142"/>
                </a:cubicBezTo>
                <a:lnTo>
                  <a:pt x="21600" y="10263"/>
                </a:lnTo>
                <a:cubicBezTo>
                  <a:pt x="21600" y="10136"/>
                  <a:pt x="21525" y="10022"/>
                  <a:pt x="21404" y="9939"/>
                </a:cubicBezTo>
                <a:cubicBezTo>
                  <a:pt x="21282" y="9856"/>
                  <a:pt x="21115" y="9805"/>
                  <a:pt x="20930" y="9805"/>
                </a:cubicBezTo>
                <a:close/>
              </a:path>
            </a:pathLst>
          </a:custGeom>
          <a:solidFill>
            <a:srgbClr val="FFFFFF"/>
          </a:solidFill>
        </p:spPr>
        <p:txBody>
          <a:bodyPr anchor="ctr"/>
          <a:lstStyle>
            <a:lvl1pPr algn="ctr">
              <a:spcBef>
                <a:spcPts val="0"/>
              </a:spcBef>
              <a:defRPr sz="1700" b="0">
                <a:solidFill>
                  <a:srgbClr val="282828"/>
                </a:solidFill>
              </a:defRPr>
            </a:lvl1pPr>
          </a:lstStyle>
          <a:p>
            <a:pPr algn="ctr">
              <a:spcBef>
                <a:spcPts val="0"/>
              </a:spcBef>
              <a:defRPr sz="1700" b="0">
                <a:solidFill>
                  <a:srgbClr val="282828"/>
                </a:solidFill>
              </a:defRPr>
            </a:pPr>
            <a:r>
              <a:rPr lang="en-US"/>
              <a:t> </a:t>
            </a:r>
            <a:endParaRPr/>
          </a:p>
        </p:txBody>
      </p:sp>
      <p:sp>
        <p:nvSpPr>
          <p:cNvPr id="236" name="Subtitle Text Goes Here"/>
          <p:cNvSpPr txBox="1">
            <a:spLocks noGrp="1"/>
          </p:cNvSpPr>
          <p:nvPr>
            <p:ph type="body" sz="quarter" idx="18"/>
          </p:nvPr>
        </p:nvSpPr>
        <p:spPr>
          <a:xfrm>
            <a:off x="6477000" y="1968054"/>
            <a:ext cx="4762500" cy="315253"/>
          </a:xfrm>
          <a:prstGeom prst="rect">
            <a:avLst/>
          </a:prstGeom>
        </p:spPr>
        <p:txBody>
          <a:bodyPr anchor="ctr"/>
          <a:lstStyle>
            <a:lvl1pPr>
              <a:defRPr sz="1547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7" name="Integer posuere erat a ante venenatis dapibus posuere velit aliquet. Aenean lacinia bibendum nulla sed consectetur."/>
          <p:cNvSpPr txBox="1">
            <a:spLocks noGrp="1"/>
          </p:cNvSpPr>
          <p:nvPr>
            <p:ph type="body" sz="quarter" idx="19"/>
          </p:nvPr>
        </p:nvSpPr>
        <p:spPr>
          <a:xfrm>
            <a:off x="6477000" y="2274377"/>
            <a:ext cx="4762500" cy="621451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195" b="0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8" name="Circle"/>
          <p:cNvSpPr>
            <a:spLocks noGrp="1"/>
          </p:cNvSpPr>
          <p:nvPr>
            <p:ph type="body" sz="quarter" idx="20" hasCustomPrompt="1"/>
          </p:nvPr>
        </p:nvSpPr>
        <p:spPr>
          <a:xfrm>
            <a:off x="5357812" y="3415682"/>
            <a:ext cx="833438" cy="625079"/>
          </a:xfrm>
          <a:prstGeom prst="ellipse">
            <a:avLst/>
          </a:pr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239" name="Shape"/>
          <p:cNvSpPr>
            <a:spLocks noGrp="1"/>
          </p:cNvSpPr>
          <p:nvPr>
            <p:ph type="body" sz="quarter" idx="21" hasCustomPrompt="1"/>
          </p:nvPr>
        </p:nvSpPr>
        <p:spPr>
          <a:xfrm>
            <a:off x="5578598" y="3606531"/>
            <a:ext cx="391866" cy="2433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62" y="0"/>
                </a:moveTo>
                <a:cubicBezTo>
                  <a:pt x="4931" y="0"/>
                  <a:pt x="123" y="4398"/>
                  <a:pt x="123" y="9822"/>
                </a:cubicBezTo>
                <a:cubicBezTo>
                  <a:pt x="123" y="12217"/>
                  <a:pt x="1062" y="14412"/>
                  <a:pt x="2620" y="16116"/>
                </a:cubicBezTo>
                <a:lnTo>
                  <a:pt x="0" y="21600"/>
                </a:lnTo>
                <a:lnTo>
                  <a:pt x="5856" y="18510"/>
                </a:lnTo>
                <a:cubicBezTo>
                  <a:pt x="7351" y="19232"/>
                  <a:pt x="9053" y="19644"/>
                  <a:pt x="10862" y="19644"/>
                </a:cubicBezTo>
                <a:cubicBezTo>
                  <a:pt x="16792" y="19644"/>
                  <a:pt x="21600" y="15246"/>
                  <a:pt x="21600" y="9822"/>
                </a:cubicBezTo>
                <a:cubicBezTo>
                  <a:pt x="21600" y="4398"/>
                  <a:pt x="16792" y="0"/>
                  <a:pt x="10862" y="0"/>
                </a:cubicBezTo>
                <a:close/>
              </a:path>
            </a:pathLst>
          </a:custGeom>
          <a:solidFill>
            <a:srgbClr val="FFFFFF"/>
          </a:solidFill>
        </p:spPr>
        <p:txBody>
          <a:bodyPr anchor="ctr"/>
          <a:lstStyle>
            <a:lvl1pPr algn="ctr">
              <a:spcBef>
                <a:spcPts val="0"/>
              </a:spcBef>
              <a:defRPr sz="1700" b="0">
                <a:solidFill>
                  <a:srgbClr val="282828"/>
                </a:solidFill>
              </a:defRPr>
            </a:lvl1pPr>
          </a:lstStyle>
          <a:p>
            <a:pPr algn="ctr">
              <a:spcBef>
                <a:spcPts val="0"/>
              </a:spcBef>
              <a:defRPr sz="1700" b="0">
                <a:solidFill>
                  <a:srgbClr val="282828"/>
                </a:solidFill>
              </a:defRPr>
            </a:pPr>
            <a:r>
              <a:rPr lang="en-US"/>
              <a:t> </a:t>
            </a:r>
            <a:endParaRPr/>
          </a:p>
        </p:txBody>
      </p:sp>
      <p:sp>
        <p:nvSpPr>
          <p:cNvPr id="240" name="Subtitle Text Goes Here"/>
          <p:cNvSpPr txBox="1">
            <a:spLocks noGrp="1"/>
          </p:cNvSpPr>
          <p:nvPr>
            <p:ph type="body" sz="quarter" idx="22"/>
          </p:nvPr>
        </p:nvSpPr>
        <p:spPr>
          <a:xfrm>
            <a:off x="6477000" y="3381072"/>
            <a:ext cx="4762500" cy="315253"/>
          </a:xfrm>
          <a:prstGeom prst="rect">
            <a:avLst/>
          </a:prstGeom>
        </p:spPr>
        <p:txBody>
          <a:bodyPr anchor="ctr"/>
          <a:lstStyle>
            <a:lvl1pPr>
              <a:defRPr sz="1547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1" name="Integer posuere erat a ante venenatis dapibus posuere velit aliquet. Etiam porta sem malesuada magna mollis euismod."/>
          <p:cNvSpPr txBox="1">
            <a:spLocks noGrp="1"/>
          </p:cNvSpPr>
          <p:nvPr>
            <p:ph type="body" sz="quarter" idx="23"/>
          </p:nvPr>
        </p:nvSpPr>
        <p:spPr>
          <a:xfrm>
            <a:off x="6477000" y="3687395"/>
            <a:ext cx="4762500" cy="621451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195" b="0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2" name="Circle"/>
          <p:cNvSpPr>
            <a:spLocks noGrp="1"/>
          </p:cNvSpPr>
          <p:nvPr>
            <p:ph type="body" sz="quarter" idx="24" hasCustomPrompt="1"/>
          </p:nvPr>
        </p:nvSpPr>
        <p:spPr>
          <a:xfrm>
            <a:off x="5357812" y="4829809"/>
            <a:ext cx="833438" cy="625079"/>
          </a:xfrm>
          <a:prstGeom prst="ellipse">
            <a:avLst/>
          </a:prstGeom>
          <a:solidFill>
            <a:srgbClr val="282828"/>
          </a:solidFill>
        </p:spPr>
        <p:txBody>
          <a:bodyPr anchor="ctr"/>
          <a:lstStyle>
            <a:lvl1pPr>
              <a:lnSpc>
                <a:spcPct val="90000"/>
              </a:lnSpc>
              <a:spcBef>
                <a:spcPts val="0"/>
              </a:spcBef>
              <a:defRPr sz="4500" cap="all" spc="225"/>
            </a:lvl1pPr>
          </a:lstStyle>
          <a:p>
            <a:pPr>
              <a:lnSpc>
                <a:spcPct val="90000"/>
              </a:lnSpc>
              <a:spcBef>
                <a:spcPts val="0"/>
              </a:spcBef>
              <a:defRPr sz="4500" cap="all" spc="225"/>
            </a:pPr>
            <a:r>
              <a:rPr lang="en-US"/>
              <a:t> </a:t>
            </a:r>
            <a:endParaRPr/>
          </a:p>
        </p:txBody>
      </p:sp>
      <p:sp>
        <p:nvSpPr>
          <p:cNvPr id="243" name="Shape"/>
          <p:cNvSpPr>
            <a:spLocks noGrp="1"/>
          </p:cNvSpPr>
          <p:nvPr>
            <p:ph type="body" sz="quarter" idx="25" hasCustomPrompt="1"/>
          </p:nvPr>
        </p:nvSpPr>
        <p:spPr>
          <a:xfrm>
            <a:off x="5546307" y="4996739"/>
            <a:ext cx="456448" cy="2912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915"/>
                </a:moveTo>
                <a:lnTo>
                  <a:pt x="1955" y="8502"/>
                </a:lnTo>
                <a:lnTo>
                  <a:pt x="7135" y="14017"/>
                </a:lnTo>
                <a:cubicBezTo>
                  <a:pt x="7135" y="14017"/>
                  <a:pt x="14661" y="4136"/>
                  <a:pt x="20427" y="0"/>
                </a:cubicBezTo>
                <a:cubicBezTo>
                  <a:pt x="20916" y="574"/>
                  <a:pt x="21600" y="1723"/>
                  <a:pt x="21600" y="1723"/>
                </a:cubicBezTo>
                <a:cubicBezTo>
                  <a:pt x="21600" y="1723"/>
                  <a:pt x="15345" y="9881"/>
                  <a:pt x="8405" y="21600"/>
                </a:cubicBezTo>
                <a:cubicBezTo>
                  <a:pt x="4203" y="16889"/>
                  <a:pt x="0" y="10915"/>
                  <a:pt x="0" y="10915"/>
                </a:cubicBezTo>
                <a:close/>
              </a:path>
            </a:pathLst>
          </a:custGeom>
          <a:solidFill>
            <a:srgbClr val="FFFFFF"/>
          </a:solidFill>
        </p:spPr>
        <p:txBody>
          <a:bodyPr anchor="ctr"/>
          <a:lstStyle>
            <a:lvl1pPr algn="ctr">
              <a:spcBef>
                <a:spcPts val="0"/>
              </a:spcBef>
              <a:defRPr sz="1700" b="0">
                <a:solidFill>
                  <a:srgbClr val="282828"/>
                </a:solidFill>
              </a:defRPr>
            </a:lvl1pPr>
          </a:lstStyle>
          <a:p>
            <a:pPr algn="ctr">
              <a:spcBef>
                <a:spcPts val="0"/>
              </a:spcBef>
              <a:defRPr sz="1700" b="0">
                <a:solidFill>
                  <a:srgbClr val="282828"/>
                </a:solidFill>
              </a:defRPr>
            </a:pPr>
            <a:r>
              <a:rPr lang="en-US"/>
              <a:t> </a:t>
            </a:r>
            <a:endParaRPr/>
          </a:p>
        </p:txBody>
      </p:sp>
      <p:sp>
        <p:nvSpPr>
          <p:cNvPr id="244" name="Subtitle Text Goes Here"/>
          <p:cNvSpPr txBox="1">
            <a:spLocks noGrp="1"/>
          </p:cNvSpPr>
          <p:nvPr>
            <p:ph type="body" sz="quarter" idx="26"/>
          </p:nvPr>
        </p:nvSpPr>
        <p:spPr>
          <a:xfrm>
            <a:off x="6477000" y="4794091"/>
            <a:ext cx="4762500" cy="315253"/>
          </a:xfrm>
          <a:prstGeom prst="rect">
            <a:avLst/>
          </a:prstGeom>
        </p:spPr>
        <p:txBody>
          <a:bodyPr anchor="ctr"/>
          <a:lstStyle>
            <a:lvl1pPr>
              <a:defRPr sz="1547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5" name="Cras justo odio, dapibus ac facilisis in, egestas eget quam. Lorem ipsum dolor sit amet, adipiscing elit. Nulla vitae elit libero, a pharetra augue."/>
          <p:cNvSpPr txBox="1">
            <a:spLocks noGrp="1"/>
          </p:cNvSpPr>
          <p:nvPr>
            <p:ph type="body" sz="quarter" idx="27"/>
          </p:nvPr>
        </p:nvSpPr>
        <p:spPr>
          <a:xfrm>
            <a:off x="6477000" y="5100413"/>
            <a:ext cx="4762500" cy="621451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195" b="0">
                <a:solidFill>
                  <a:srgbClr val="282828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216673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504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892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8384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95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1219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641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0425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014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63F108-6F34-40E8-B67E-DDFD66B47384}" type="datetimeFigureOut">
              <a:rPr lang="en-CA" smtClean="0"/>
              <a:t>2023-05-10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D4DFADE-A285-446A-AAF6-023C0D5D5EC1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5772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2" r:id="rId3"/>
    <p:sldLayoutId id="2147483773" r:id="rId4"/>
    <p:sldLayoutId id="2147483774" r:id="rId5"/>
    <p:sldLayoutId id="2147483775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Rectangle 62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31" name="Picture 63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33" name="Straight Connector 63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5" name="Straight Connector 634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637" name="Rectangle 636">
            <a:extLst>
              <a:ext uri="{FF2B5EF4-FFF2-40B4-BE49-F238E27FC236}">
                <a16:creationId xmlns:a16="http://schemas.microsoft.com/office/drawing/2014/main" id="{5BB14454-D00C-4958-BB39-F5F9F3AC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9" name="Straight Connector 638">
            <a:extLst>
              <a:ext uri="{FF2B5EF4-FFF2-40B4-BE49-F238E27FC236}">
                <a16:creationId xmlns:a16="http://schemas.microsoft.com/office/drawing/2014/main" id="{28A657A7-C4E5-425B-98FA-BB817FF7B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8029" y="1847088"/>
            <a:ext cx="352036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22" name="Nibh Inceptos Commodo…"/>
          <p:cNvSpPr txBox="1">
            <a:spLocks noGrp="1"/>
          </p:cNvSpPr>
          <p:nvPr>
            <p:ph type="title"/>
          </p:nvPr>
        </p:nvSpPr>
        <p:spPr>
          <a:xfrm>
            <a:off x="6919242" y="804521"/>
            <a:ext cx="4810642" cy="8701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ENHANCING IT SYSTEMS 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AND INFRASTRUCTURE 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1" name="Rectangle 640">
            <a:extLst>
              <a:ext uri="{FF2B5EF4-FFF2-40B4-BE49-F238E27FC236}">
                <a16:creationId xmlns:a16="http://schemas.microsoft.com/office/drawing/2014/main" id="{A1084370-0E70-4003-9787-3490FCC20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643" name="Group 642">
            <a:extLst>
              <a:ext uri="{FF2B5EF4-FFF2-40B4-BE49-F238E27FC236}">
                <a16:creationId xmlns:a16="http://schemas.microsoft.com/office/drawing/2014/main" id="{2B7C66D2-22E8-4E8F-829B-050BFA7C8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6104331" cy="5149101"/>
            <a:chOff x="7463259" y="583365"/>
            <a:chExt cx="6104330" cy="5181928"/>
          </a:xfrm>
        </p:grpSpPr>
        <p:sp>
          <p:nvSpPr>
            <p:cNvPr id="644" name="Rectangle 643">
              <a:extLst>
                <a:ext uri="{FF2B5EF4-FFF2-40B4-BE49-F238E27FC236}">
                  <a16:creationId xmlns:a16="http://schemas.microsoft.com/office/drawing/2014/main" id="{F0B78D6F-1F61-4DBB-8F5A-934BB850D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610433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5" name="Rectangle 644">
              <a:extLst>
                <a:ext uri="{FF2B5EF4-FFF2-40B4-BE49-F238E27FC236}">
                  <a16:creationId xmlns:a16="http://schemas.microsoft.com/office/drawing/2014/main" id="{23EA261D-1F8C-4BE5-8586-3C1CC5CE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5471354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24" name="Picture 623" descr="Aerial view of a highway interchange">
            <a:extLst>
              <a:ext uri="{FF2B5EF4-FFF2-40B4-BE49-F238E27FC236}">
                <a16:creationId xmlns:a16="http://schemas.microsoft.com/office/drawing/2014/main" id="{C204169C-B751-3A4D-5182-7F15346DE4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41" r="1" b="1"/>
          <a:stretch/>
        </p:blipFill>
        <p:spPr>
          <a:xfrm>
            <a:off x="1271223" y="1116345"/>
            <a:ext cx="4825148" cy="386617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5BB9D7B-3758-4629-602D-8B5B661F6870}"/>
              </a:ext>
            </a:extLst>
          </p:cNvPr>
          <p:cNvSpPr txBox="1"/>
          <p:nvPr/>
        </p:nvSpPr>
        <p:spPr>
          <a:xfrm>
            <a:off x="7218029" y="2018414"/>
            <a:ext cx="3520368" cy="2219290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lIns="91440" tIns="45720" rIns="91440" bIns="45720" numCol="1" spcCol="38100" rtlCol="0" anchor="t">
            <a:normAutofit/>
          </a:bodyPr>
          <a:lstStyle/>
          <a:p>
            <a:pPr algn="ctr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  <a:sym typeface="Avenir Next"/>
              </a:rPr>
              <a:t>IT Department </a:t>
            </a:r>
          </a:p>
          <a:p>
            <a:pPr algn="ctr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  <a:sym typeface="Avenir Next"/>
              </a:rPr>
              <a:t>Amul Ghodasara 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  <a:sym typeface="Avenir Next"/>
            </a:endParaRPr>
          </a:p>
        </p:txBody>
      </p:sp>
      <p:pic>
        <p:nvPicPr>
          <p:cNvPr id="647" name="Picture 646">
            <a:extLst>
              <a:ext uri="{FF2B5EF4-FFF2-40B4-BE49-F238E27FC236}">
                <a16:creationId xmlns:a16="http://schemas.microsoft.com/office/drawing/2014/main" id="{3635D2BC-4EDA-4A3E-83BF-035608099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49" name="Straight Connector 648">
            <a:extLst>
              <a:ext uri="{FF2B5EF4-FFF2-40B4-BE49-F238E27FC236}">
                <a16:creationId xmlns:a16="http://schemas.microsoft.com/office/drawing/2014/main" id="{A3C86EB9-7FA9-42F7-B348-A7FD17436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F9B0987-19E2-C2C4-A85C-2E243E56F690}"/>
              </a:ext>
            </a:extLst>
          </p:cNvPr>
          <p:cNvSpPr txBox="1"/>
          <p:nvPr/>
        </p:nvSpPr>
        <p:spPr>
          <a:xfrm>
            <a:off x="3842961" y="4705485"/>
            <a:ext cx="3364413" cy="3799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endParaRPr lang="en-CA" sz="2000" b="1" dirty="0">
              <a:solidFill>
                <a:schemeClr val="bg1"/>
              </a:solidFill>
              <a:latin typeface="Avenir Next LT Pro" panose="020B0504020202020204" pitchFamily="34" charset="0"/>
              <a:sym typeface="Avenir Next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Rectangle 470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73" name="Picture 472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75" name="Straight Connector 474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7" name="Straight Connector 476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42" name="Image" descr="Image"/>
          <p:cNvPicPr>
            <a:picLocks noGrp="1" noChangeAspect="1"/>
          </p:cNvPicPr>
          <p:nvPr>
            <p:ph type="pic" sz="half" idx="14"/>
          </p:nvPr>
        </p:nvPicPr>
        <p:blipFill rotWithShape="1">
          <a:blip r:embed="rId3"/>
          <a:srcRect l="9091" t="23390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479" name="Rectangle 478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Nullam Ipsum magna sit"/>
          <p:cNvSpPr txBox="1"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>
                <a:solidFill>
                  <a:srgbClr val="FFFFFE"/>
                </a:solidFill>
              </a:rPr>
              <a:t>THE VISION</a:t>
            </a:r>
          </a:p>
        </p:txBody>
      </p:sp>
      <p:cxnSp>
        <p:nvCxnSpPr>
          <p:cNvPr id="481" name="Straight Connector 480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B38C5B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40" name="Rectangle"/>
          <p:cNvSpPr>
            <a:spLocks noGrp="1"/>
          </p:cNvSpPr>
          <p:nvPr>
            <p:ph type="body" sz="quarter" idx="13"/>
          </p:nvPr>
        </p:nvSpPr>
        <p:spPr>
          <a:xfrm>
            <a:off x="4063421" y="2015733"/>
            <a:ext cx="6815731" cy="4021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My inc. is facing threat relating to their IT systems and infrastructure.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The threats are mainly due to unauthorized access and cyber-attacks.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Lately, there have been a rise in security attacks in North America.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Our goal is to work on user interface tracking to reduce the breaches.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This will also help in confidentiality of data and enhanced systems.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Solving the above threat will be a huge factor in the long-term growth.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Rectangle 606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09" name="Picture 608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11" name="Straight Connector 610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3" name="Straight Connector 612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84DBAF3C-CBBE-4683-79CA-2642095BF9B2}"/>
              </a:ext>
            </a:extLst>
          </p:cNvPr>
          <p:cNvPicPr>
            <a:picLocks noGrp="1" noChangeAspect="1"/>
          </p:cNvPicPr>
          <p:nvPr>
            <p:ph type="pic" sz="half" idx="14"/>
          </p:nvPr>
        </p:nvPicPr>
        <p:blipFill rotWithShape="1">
          <a:blip r:embed="rId3"/>
          <a:srcRect l="9091" t="23390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615" name="Rectangle 614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8" name="Malesuada Aenean Ligula"/>
          <p:cNvSpPr txBox="1"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>
                <a:solidFill>
                  <a:srgbClr val="FFFFFE"/>
                </a:solidFill>
              </a:rPr>
              <a:t>PROPOSED SOLUTIONS</a:t>
            </a:r>
          </a:p>
        </p:txBody>
      </p:sp>
      <p:cxnSp>
        <p:nvCxnSpPr>
          <p:cNvPr id="617" name="Straight Connector 616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B38C5B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76" name="Rectangle"/>
          <p:cNvSpPr>
            <a:spLocks noGrp="1"/>
          </p:cNvSpPr>
          <p:nvPr>
            <p:ph type="body" sz="quarter" idx="13"/>
          </p:nvPr>
        </p:nvSpPr>
        <p:spPr>
          <a:xfrm>
            <a:off x="4063421" y="2015733"/>
            <a:ext cx="6815731" cy="4021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143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dirty="0">
                <a:solidFill>
                  <a:srgbClr val="FFFFFE"/>
                </a:solidFill>
              </a:rPr>
              <a:t>The three proposed alternatives are: -</a:t>
            </a:r>
          </a:p>
          <a:p>
            <a:pPr marL="0" indent="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  <a:buNone/>
            </a:pPr>
            <a:endParaRPr lang="en-US" sz="1100" dirty="0">
              <a:solidFill>
                <a:srgbClr val="FFFFFE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b="1" dirty="0">
                <a:solidFill>
                  <a:srgbClr val="FFFFFE"/>
                </a:solidFill>
              </a:rPr>
              <a:t>Collaborating with cybersecurity firms to protect the IT system.</a:t>
            </a:r>
          </a:p>
          <a:p>
            <a:pPr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b="1" dirty="0">
                <a:solidFill>
                  <a:srgbClr val="FFFFFE"/>
                </a:solidFill>
              </a:rPr>
              <a:t>Keep backups and encrypt data.</a:t>
            </a:r>
          </a:p>
          <a:p>
            <a:pPr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b="1" dirty="0">
                <a:solidFill>
                  <a:srgbClr val="FFFFFE"/>
                </a:solidFill>
              </a:rPr>
              <a:t>Monitoring the network traffic to identify potential viruses. </a:t>
            </a:r>
          </a:p>
          <a:p>
            <a:pPr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 dirty="0">
              <a:solidFill>
                <a:srgbClr val="FFFFFE"/>
              </a:solidFill>
            </a:endParaRPr>
          </a:p>
          <a:p>
            <a:pPr marL="1143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dirty="0">
                <a:solidFill>
                  <a:srgbClr val="FFFFFE"/>
                </a:solidFill>
              </a:rPr>
              <a:t>The alternatives above were selected based on the central metrics to solve the problem.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 dirty="0">
              <a:solidFill>
                <a:srgbClr val="FFFFFE"/>
              </a:solidFill>
            </a:endParaRPr>
          </a:p>
          <a:p>
            <a:pPr marL="1143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dirty="0">
                <a:solidFill>
                  <a:srgbClr val="FFFFFE"/>
                </a:solidFill>
              </a:rPr>
              <a:t>All the mentioned solutions are effective based on different scenarios.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Rectangle 447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50" name="Picture 449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4" name="Straight Connector 453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42" name="Image" descr="Image"/>
          <p:cNvPicPr>
            <a:picLocks noGrp="1" noChangeAspect="1"/>
          </p:cNvPicPr>
          <p:nvPr>
            <p:ph type="pic" sz="half" idx="14"/>
          </p:nvPr>
        </p:nvPicPr>
        <p:blipFill rotWithShape="1">
          <a:blip r:embed="rId3"/>
          <a:srcRect l="9091" t="233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456" name="Rectangle 455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Nullam Ipsum magna sit"/>
          <p:cNvSpPr txBox="1"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>
                <a:solidFill>
                  <a:srgbClr val="FFFFFE"/>
                </a:solidFill>
              </a:rPr>
              <a:t>BENEFITS AND COSTS</a:t>
            </a:r>
          </a:p>
        </p:txBody>
      </p:sp>
      <p:cxnSp>
        <p:nvCxnSpPr>
          <p:cNvPr id="458" name="Straight Connector 457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B38C5B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40" name="Rectangle"/>
          <p:cNvSpPr>
            <a:spLocks noGrp="1"/>
          </p:cNvSpPr>
          <p:nvPr>
            <p:ph type="body" sz="quarter" idx="13"/>
          </p:nvPr>
        </p:nvSpPr>
        <p:spPr>
          <a:xfrm>
            <a:off x="4063421" y="2015733"/>
            <a:ext cx="6815731" cy="4021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dirty="0">
                <a:solidFill>
                  <a:srgbClr val="FFFFFE"/>
                </a:solidFill>
              </a:rPr>
              <a:t>Collaboration has reduced cost as there is no investment on infrastructure.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 dirty="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dirty="0">
                <a:solidFill>
                  <a:srgbClr val="FFFFFE"/>
                </a:solidFill>
              </a:rPr>
              <a:t>Collaborating also has the highest MOA and IRR.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 dirty="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dirty="0">
                <a:solidFill>
                  <a:srgbClr val="FFFFFE"/>
                </a:solidFill>
              </a:rPr>
              <a:t>Keeping backup has the highest NPV(Net Present Value).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 dirty="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dirty="0">
                <a:solidFill>
                  <a:srgbClr val="FFFFFE"/>
                </a:solidFill>
              </a:rPr>
              <a:t>The investment cost is a bit high for keeping the backups.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 dirty="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dirty="0">
                <a:solidFill>
                  <a:srgbClr val="FFFFFE"/>
                </a:solidFill>
              </a:rPr>
              <a:t>Monitoring the traffic has the second highest payback period.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 dirty="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dirty="0">
                <a:solidFill>
                  <a:srgbClr val="FFFFFE"/>
                </a:solidFill>
              </a:rPr>
              <a:t>Operations and investments cost is the highest for monitoring. </a:t>
            </a:r>
          </a:p>
        </p:txBody>
      </p:sp>
    </p:spTree>
    <p:extLst>
      <p:ext uri="{BB962C8B-B14F-4D97-AF65-F5344CB8AC3E}">
        <p14:creationId xmlns:p14="http://schemas.microsoft.com/office/powerpoint/2010/main" val="350330967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Rectangle 582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85" name="Picture 584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87" name="Straight Connector 586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9" name="Straight Connector 588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BAADDFBB-3CC7-353C-D8E1-D5AF9B93314A}"/>
              </a:ext>
            </a:extLst>
          </p:cNvPr>
          <p:cNvPicPr>
            <a:picLocks noGrp="1" noChangeAspect="1"/>
          </p:cNvPicPr>
          <p:nvPr>
            <p:ph type="pic" sz="half" idx="14"/>
          </p:nvPr>
        </p:nvPicPr>
        <p:blipFill rotWithShape="1">
          <a:blip r:embed="rId3"/>
          <a:srcRect l="9091" t="23390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591" name="Rectangle 590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8" name="Malesuada Aenean Ligula"/>
          <p:cNvSpPr txBox="1"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>
                <a:solidFill>
                  <a:srgbClr val="FFFFFE"/>
                </a:solidFill>
              </a:rPr>
              <a:t>FINAL RECCOMENDATION</a:t>
            </a:r>
          </a:p>
        </p:txBody>
      </p:sp>
      <p:cxnSp>
        <p:nvCxnSpPr>
          <p:cNvPr id="593" name="Straight Connector 592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B38C5B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76" name="Rectangle"/>
          <p:cNvSpPr>
            <a:spLocks noGrp="1"/>
          </p:cNvSpPr>
          <p:nvPr>
            <p:ph type="body" sz="quarter" idx="13"/>
          </p:nvPr>
        </p:nvSpPr>
        <p:spPr>
          <a:xfrm>
            <a:off x="4063421" y="2015733"/>
            <a:ext cx="6815731" cy="4021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1143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 b="1">
                <a:solidFill>
                  <a:srgbClr val="FFFFFE"/>
                </a:solidFill>
              </a:rPr>
              <a:t>Collaborating with the cybersecurity firms is our chosen solution.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Collaboration cuts down a lot of extra costs that are going to arise when finding the solution.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Collaboration involves experienced people who bring more reliability.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This solution is the most time efficient.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Collaboration also has the highest payback period.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Thereby, with a thorough analysis, the mentioned solution was chosen. </a:t>
            </a:r>
          </a:p>
        </p:txBody>
      </p:sp>
    </p:spTree>
    <p:extLst>
      <p:ext uri="{BB962C8B-B14F-4D97-AF65-F5344CB8AC3E}">
        <p14:creationId xmlns:p14="http://schemas.microsoft.com/office/powerpoint/2010/main" val="43275201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Rectangle 470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73" name="Picture 472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475" name="Straight Connector 474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7" name="Straight Connector 476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42" name="Image" descr="Image"/>
          <p:cNvPicPr>
            <a:picLocks noGrp="1" noChangeAspect="1"/>
          </p:cNvPicPr>
          <p:nvPr>
            <p:ph type="pic" sz="half" idx="14"/>
          </p:nvPr>
        </p:nvPicPr>
        <p:blipFill rotWithShape="1">
          <a:blip r:embed="rId3"/>
          <a:srcRect l="9091" t="23390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479" name="Rectangle 478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Nullam Ipsum magna sit"/>
          <p:cNvSpPr txBox="1"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>
                <a:solidFill>
                  <a:srgbClr val="FFFFFE"/>
                </a:solidFill>
              </a:rPr>
              <a:t>RISKS AND MITIGATION</a:t>
            </a:r>
          </a:p>
        </p:txBody>
      </p:sp>
      <p:cxnSp>
        <p:nvCxnSpPr>
          <p:cNvPr id="481" name="Straight Connector 480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B38C5B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40" name="Rectangle"/>
          <p:cNvSpPr>
            <a:spLocks noGrp="1"/>
          </p:cNvSpPr>
          <p:nvPr>
            <p:ph type="body" sz="quarter" idx="13"/>
          </p:nvPr>
        </p:nvSpPr>
        <p:spPr>
          <a:xfrm>
            <a:off x="4063421" y="2015733"/>
            <a:ext cx="6815731" cy="4021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Ransomware attack risk can be solved by updating infrastructure anti-virus.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Data theft can be solved by using firewalls.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Misuse of data can be solved by using post-attack tactics.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Denial of services can be solved by auto freezing data and authenticating access.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Software-hardware malfunction can be solved by upgrading it periodically.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53611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Rectangle 582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85" name="Picture 584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87" name="Straight Connector 586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9" name="Straight Connector 588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4A518E10-1F01-8607-28CF-70D7904B274E}"/>
              </a:ext>
            </a:extLst>
          </p:cNvPr>
          <p:cNvPicPr>
            <a:picLocks noGrp="1" noChangeAspect="1"/>
          </p:cNvPicPr>
          <p:nvPr>
            <p:ph type="pic" sz="half" idx="14"/>
          </p:nvPr>
        </p:nvPicPr>
        <p:blipFill rotWithShape="1">
          <a:blip r:embed="rId3"/>
          <a:srcRect l="9091" t="23390"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591" name="Rectangle 590">
            <a:extLst>
              <a:ext uri="{FF2B5EF4-FFF2-40B4-BE49-F238E27FC236}">
                <a16:creationId xmlns:a16="http://schemas.microsoft.com/office/drawing/2014/main" id="{368B8211-0B9F-4516-8771-3316E00D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1643" y="636753"/>
            <a:ext cx="8299435" cy="5572811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8" name="Malesuada Aenean Ligula"/>
          <p:cNvSpPr txBox="1">
            <a:spLocks noGrp="1"/>
          </p:cNvSpPr>
          <p:nvPr>
            <p:ph type="title"/>
          </p:nvPr>
        </p:nvSpPr>
        <p:spPr>
          <a:xfrm>
            <a:off x="4063421" y="804520"/>
            <a:ext cx="6815731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u="sng">
                <a:solidFill>
                  <a:srgbClr val="FFFFFE"/>
                </a:solidFill>
              </a:rPr>
              <a:t>MILESTONES </a:t>
            </a:r>
          </a:p>
        </p:txBody>
      </p:sp>
      <p:cxnSp>
        <p:nvCxnSpPr>
          <p:cNvPr id="593" name="Straight Connector 592">
            <a:extLst>
              <a:ext uri="{FF2B5EF4-FFF2-40B4-BE49-F238E27FC236}">
                <a16:creationId xmlns:a16="http://schemas.microsoft.com/office/drawing/2014/main" id="{B7582E73-8B46-4A0E-944E-58357C80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5789" y="1847088"/>
            <a:ext cx="6813363" cy="0"/>
          </a:xfrm>
          <a:prstGeom prst="line">
            <a:avLst/>
          </a:prstGeom>
          <a:ln w="31750">
            <a:solidFill>
              <a:srgbClr val="B38C5B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76" name="Rectangle"/>
          <p:cNvSpPr>
            <a:spLocks noGrp="1"/>
          </p:cNvSpPr>
          <p:nvPr>
            <p:ph type="body" sz="quarter" idx="13"/>
          </p:nvPr>
        </p:nvSpPr>
        <p:spPr>
          <a:xfrm>
            <a:off x="4063421" y="2015733"/>
            <a:ext cx="6815731" cy="40212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The first phase of initiation involves the major stakeholders and the collaborators as the resources.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The first phase will help in gathering the requirements and recommendations from stakeholders.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The second phase of development involves project manager, IT executive and technical team of executives.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With the help of software resources, the second phase will provide efficient development of system.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The third phase of maintenance will involve IT and security teams.</a:t>
            </a: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endParaRPr lang="en-US" sz="1100">
              <a:solidFill>
                <a:srgbClr val="FFFFFE"/>
              </a:solidFill>
            </a:endParaRPr>
          </a:p>
          <a:p>
            <a:pPr marL="342900">
              <a:lnSpc>
                <a:spcPct val="110000"/>
              </a:lnSpc>
              <a:spcAft>
                <a:spcPts val="600"/>
              </a:spcAft>
              <a:buClr>
                <a:srgbClr val="B38C5B"/>
              </a:buClr>
            </a:pPr>
            <a:r>
              <a:rPr lang="en-US" sz="1100">
                <a:solidFill>
                  <a:srgbClr val="FFFFFE"/>
                </a:solidFill>
              </a:rPr>
              <a:t>The maintenance will reduce potential failures, enhance system performance and extent software life.</a:t>
            </a:r>
          </a:p>
        </p:txBody>
      </p:sp>
    </p:spTree>
    <p:extLst>
      <p:ext uri="{BB962C8B-B14F-4D97-AF65-F5344CB8AC3E}">
        <p14:creationId xmlns:p14="http://schemas.microsoft.com/office/powerpoint/2010/main" val="1683410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288</TotalTime>
  <Words>435</Words>
  <Application>Microsoft Office PowerPoint</Application>
  <PresentationFormat>Widescreen</PresentationFormat>
  <Paragraphs>71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Avenir Next LT Pro</vt:lpstr>
      <vt:lpstr>Gill Sans MT</vt:lpstr>
      <vt:lpstr>Gallery</vt:lpstr>
      <vt:lpstr>ENHANCING IT SYSTEMS AND INFRASTRUCTURE </vt:lpstr>
      <vt:lpstr>THE VISION</vt:lpstr>
      <vt:lpstr>PROPOSED SOLUTIONS</vt:lpstr>
      <vt:lpstr>BENEFITS AND COSTS</vt:lpstr>
      <vt:lpstr>FINAL RECCOMENDATION</vt:lpstr>
      <vt:lpstr>RISKS AND MITIGATION</vt:lpstr>
      <vt:lpstr>MILESTONES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Enhancing IT system and Infrastructure    IT Department </dc:title>
  <dc:creator>Amul Ghodasara</dc:creator>
  <cp:lastModifiedBy>Amul Ghodasara</cp:lastModifiedBy>
  <cp:revision>85</cp:revision>
  <dcterms:created xsi:type="dcterms:W3CDTF">2022-12-05T17:29:29Z</dcterms:created>
  <dcterms:modified xsi:type="dcterms:W3CDTF">2023-05-10T13:03:33Z</dcterms:modified>
</cp:coreProperties>
</file>

<file path=docProps/thumbnail.jpeg>
</file>